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46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41E4D0F-5AFA-4229-B071-ABA3F62AB8DE}" type="datetimeFigureOut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4C5C352-3233-4239-9069-58571E1FD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194B35-8BD8-4399-92FC-270292997600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213F4-2A4A-492D-9882-EF6EA5403260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3616-D881-4309-BB91-B2759E694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9E1B5-5C1B-4851-B94F-2A213E4AD0D5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4453-DDA8-4400-BDA1-364E28EF7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6B1E9-D40D-4A5A-829F-1E0855A671F8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BF16F-401D-4E49-89CC-E2058DBA4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F64A3-F0ED-4082-A358-50B0D0F86131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75B14-EB82-4657-A414-9D44CA8A5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53A56-8E1C-42FB-97AD-BC587DAC2F5F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7349A-AE1E-4273-9F73-03707911E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90D54-6704-42F0-9241-2471B7E9AB6B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852B9-DD44-4F55-B712-4BFB7D3E0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DD05B-CF52-4814-A090-DFD6BBF42771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C39E3-8A0E-4335-8BEA-5BD086224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A17F1-077F-4A46-A815-232629CDCA56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F7935-57B3-4669-9060-4448E889E3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00570-474C-400B-A452-E2B5677CA8F4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84090-BE11-4670-93EB-CE30E9D30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D4332-D5C9-40C2-ACE9-C31AD2303B18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E7708-6474-458D-86B0-886EF5AB1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61E4-F7BD-48EA-810C-80E6E905EACA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AD1BA-8C3F-4A46-BE8D-8C0A8F241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F58DC9-0E4F-4161-9370-9086D3634BF4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GRASP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07A92F-8FC2-438D-9464-E62D7B012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http://www.antennadesigner.org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3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3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3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3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4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4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4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4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image" Target="../media/image4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4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png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4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5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5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5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5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GRASP </a:t>
            </a:r>
            <a:r>
              <a:rPr lang="en-US" dirty="0" err="1"/>
              <a:t>Axisymmetric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Shaped Dual Reflector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/>
              <a:t>Tom Milligan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>
                <a:hlinkClick r:id="rId5"/>
              </a:rPr>
              <a:t>www.antennadesigner.org</a:t>
            </a:r>
            <a:endParaRPr lang="en-US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/>
          </a:p>
        </p:txBody>
      </p:sp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E5D2DEB-6D77-4008-93E3-6F872A5FAF53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42E65457-AA7D-4B4E-A70B-396F9C8EFD42}" type="slidenum">
              <a:rPr lang="en-GB"/>
              <a:pPr>
                <a:defRPr/>
              </a:pPr>
              <a:t>1</a:t>
            </a:fld>
            <a:endParaRPr lang="en-GB"/>
          </a:p>
        </p:txBody>
      </p:sp>
      <p:pic>
        <p:nvPicPr>
          <p:cNvPr id="2055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914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6412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Surface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200400"/>
            <a:ext cx="58674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010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5355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Surface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200400"/>
            <a:ext cx="58674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582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400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Scatterer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7800" y="3200400"/>
            <a:ext cx="5867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106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34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Scatterer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37160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3429000"/>
            <a:ext cx="58674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2489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Reflector Surfaces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52600"/>
            <a:ext cx="9144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86800" y="5410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247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Frequency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590800"/>
            <a:ext cx="44767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58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7982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Gaussian Feed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429000"/>
            <a:ext cx="58674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7076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00200"/>
            <a:ext cx="914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868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6773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Currents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3124200"/>
            <a:ext cx="586740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9821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Reflector Currents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3048000"/>
            <a:ext cx="58674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Page </a:t>
            </a:r>
            <a:fld id="{99E0965F-110D-47F0-89BC-C446B937508B}" type="slidenum">
              <a:rPr lang="en-GB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86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DUSREF input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1675686"/>
            <a:ext cx="637866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-0.2		main rim to feed along z-axis</a:t>
            </a:r>
          </a:p>
          <a:p>
            <a:r>
              <a:rPr lang="en-US" dirty="0"/>
              <a:t>0.467		axial distance from feed to </a:t>
            </a:r>
            <a:r>
              <a:rPr lang="en-US" dirty="0" err="1"/>
              <a:t>subreflector</a:t>
            </a:r>
            <a:r>
              <a:rPr lang="en-US" dirty="0"/>
              <a:t> rim</a:t>
            </a:r>
          </a:p>
          <a:p>
            <a:r>
              <a:rPr lang="en-US" dirty="0"/>
              <a:t>0.200		</a:t>
            </a:r>
            <a:r>
              <a:rPr lang="en-US" dirty="0" err="1"/>
              <a:t>subreflector</a:t>
            </a:r>
            <a:r>
              <a:rPr lang="en-US" dirty="0"/>
              <a:t> max. radius</a:t>
            </a:r>
          </a:p>
          <a:p>
            <a:r>
              <a:rPr lang="en-US" dirty="0"/>
              <a:t>0.200		main reflector inner radius</a:t>
            </a:r>
          </a:p>
          <a:p>
            <a:r>
              <a:rPr lang="en-US" dirty="0"/>
              <a:t>1		</a:t>
            </a:r>
            <a:r>
              <a:rPr lang="en-US" dirty="0" err="1"/>
              <a:t>Cassegrain</a:t>
            </a:r>
            <a:r>
              <a:rPr lang="en-US" dirty="0"/>
              <a:t> design</a:t>
            </a:r>
          </a:p>
          <a:p>
            <a:r>
              <a:rPr lang="en-US" dirty="0"/>
              <a:t>46.4,10		feed </a:t>
            </a:r>
            <a:r>
              <a:rPr lang="en-US" dirty="0" err="1"/>
              <a:t>beamwidth</a:t>
            </a:r>
            <a:r>
              <a:rPr lang="en-US" dirty="0"/>
              <a:t>, </a:t>
            </a:r>
            <a:r>
              <a:rPr lang="en-US" dirty="0" err="1"/>
              <a:t>beamwidth</a:t>
            </a:r>
            <a:r>
              <a:rPr lang="en-US" dirty="0"/>
              <a:t> level dB</a:t>
            </a:r>
          </a:p>
          <a:p>
            <a:r>
              <a:rPr lang="en-US" dirty="0"/>
              <a:t>1		uniform aperture distribution</a:t>
            </a:r>
          </a:p>
          <a:p>
            <a:r>
              <a:rPr lang="en-US" dirty="0"/>
              <a:t>0.002		calculation main aperture interval</a:t>
            </a:r>
          </a:p>
          <a:p>
            <a:r>
              <a:rPr lang="en-US" dirty="0"/>
              <a:t>0.02		output aperture interval</a:t>
            </a:r>
          </a:p>
          <a:p>
            <a:r>
              <a:rPr lang="en-US" dirty="0"/>
              <a:t>y		plot dual reflector figure</a:t>
            </a:r>
          </a:p>
          <a:p>
            <a:r>
              <a:rPr lang="en-US" dirty="0"/>
              <a:t>dusrefc2.hpg</a:t>
            </a:r>
          </a:p>
          <a:p>
            <a:r>
              <a:rPr lang="en-US" dirty="0"/>
              <a:t>3.0		main reflector diameter</a:t>
            </a:r>
          </a:p>
          <a:p>
            <a:r>
              <a:rPr lang="en-US" dirty="0"/>
              <a:t>n		extrapolate larger </a:t>
            </a:r>
            <a:r>
              <a:rPr lang="en-US" dirty="0" err="1"/>
              <a:t>subreflector</a:t>
            </a:r>
            <a:r>
              <a:rPr lang="en-US" dirty="0"/>
              <a:t> diameter</a:t>
            </a:r>
          </a:p>
          <a:p>
            <a:r>
              <a:rPr lang="en-US" dirty="0"/>
              <a:t>y		list main reflector dimensions</a:t>
            </a:r>
          </a:p>
          <a:p>
            <a:r>
              <a:rPr lang="en-US" dirty="0"/>
              <a:t>0.3,1.5,.025	radius: </a:t>
            </a:r>
            <a:r>
              <a:rPr lang="en-US" dirty="0" err="1"/>
              <a:t>start,stop,step</a:t>
            </a:r>
            <a:endParaRPr lang="en-US" dirty="0"/>
          </a:p>
          <a:p>
            <a:r>
              <a:rPr lang="en-US" dirty="0"/>
              <a:t>…</a:t>
            </a:r>
          </a:p>
          <a:p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486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7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117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Blockage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3124200"/>
            <a:ext cx="586740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5309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Beam Patterns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3352800"/>
            <a:ext cx="481989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14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Complete Patterns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3276600"/>
            <a:ext cx="5029200" cy="3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81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Analysis Commands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47800"/>
            <a:ext cx="8991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7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107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Beam Pattern</a:t>
            </a:r>
          </a:p>
        </p:txBody>
      </p:sp>
      <p:pic>
        <p:nvPicPr>
          <p:cNvPr id="7" name="Picture 6" descr="Main_beam_Cassegrain_1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952596"/>
            <a:ext cx="9144000" cy="4991004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941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Complete Pattern</a:t>
            </a:r>
          </a:p>
        </p:txBody>
      </p:sp>
      <p:pic>
        <p:nvPicPr>
          <p:cNvPr id="7" name="Picture 6" descr="Full_Pattern_Cassegrain_1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933498"/>
            <a:ext cx="9144000" cy="4991004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028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Gregorian Type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295400"/>
            <a:ext cx="7924800" cy="517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7724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2515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 - Gregorian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375" y="2638425"/>
            <a:ext cx="39052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95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Delete old *.rsf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133600"/>
            <a:ext cx="8763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128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 -  New *.rsf Surfaces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371600"/>
            <a:ext cx="58674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3200400"/>
            <a:ext cx="58674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3152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86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DUSREF input 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295400"/>
            <a:ext cx="6464270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		list </a:t>
            </a:r>
            <a:r>
              <a:rPr lang="en-US" dirty="0" err="1"/>
              <a:t>subreflector</a:t>
            </a:r>
            <a:r>
              <a:rPr lang="en-US" dirty="0"/>
              <a:t> dimensions</a:t>
            </a:r>
          </a:p>
          <a:p>
            <a:r>
              <a:rPr lang="en-US" dirty="0"/>
              <a:t>0,.3,.006	radius: </a:t>
            </a:r>
            <a:r>
              <a:rPr lang="en-US" dirty="0" err="1"/>
              <a:t>start,stop,step</a:t>
            </a:r>
            <a:endParaRPr lang="en-US" dirty="0"/>
          </a:p>
          <a:p>
            <a:r>
              <a:rPr lang="en-US" dirty="0"/>
              <a:t>y			write main reflector .</a:t>
            </a:r>
            <a:r>
              <a:rPr lang="en-US" dirty="0" err="1"/>
              <a:t>rsf</a:t>
            </a:r>
            <a:r>
              <a:rPr lang="en-US" dirty="0"/>
              <a:t> file</a:t>
            </a:r>
          </a:p>
          <a:p>
            <a:r>
              <a:rPr lang="en-US" dirty="0"/>
              <a:t>dusrefcm2.rsf</a:t>
            </a:r>
          </a:p>
          <a:p>
            <a:r>
              <a:rPr lang="en-US" dirty="0"/>
              <a:t>101			# points</a:t>
            </a:r>
          </a:p>
          <a:p>
            <a:r>
              <a:rPr lang="en-US" dirty="0"/>
              <a:t>3 m </a:t>
            </a:r>
            <a:r>
              <a:rPr lang="en-US" dirty="0" err="1"/>
              <a:t>dia</a:t>
            </a:r>
            <a:r>
              <a:rPr lang="en-US" dirty="0"/>
              <a:t> shaped </a:t>
            </a:r>
            <a:r>
              <a:rPr lang="en-US" dirty="0" err="1"/>
              <a:t>Cassegrain</a:t>
            </a:r>
            <a:r>
              <a:rPr lang="en-US" dirty="0"/>
              <a:t> main uniform</a:t>
            </a:r>
          </a:p>
          <a:p>
            <a:r>
              <a:rPr lang="en-US" dirty="0"/>
              <a:t>y			write </a:t>
            </a:r>
            <a:r>
              <a:rPr lang="en-US" dirty="0" err="1"/>
              <a:t>subreflector</a:t>
            </a:r>
            <a:r>
              <a:rPr lang="en-US" dirty="0"/>
              <a:t> .</a:t>
            </a:r>
            <a:r>
              <a:rPr lang="en-US" dirty="0" err="1"/>
              <a:t>rsf</a:t>
            </a:r>
            <a:r>
              <a:rPr lang="en-US" dirty="0"/>
              <a:t> file</a:t>
            </a:r>
          </a:p>
          <a:p>
            <a:r>
              <a:rPr lang="en-US" dirty="0"/>
              <a:t>dusrefcs2.rsf</a:t>
            </a:r>
          </a:p>
          <a:p>
            <a:r>
              <a:rPr lang="en-US" dirty="0"/>
              <a:t>51			# points</a:t>
            </a:r>
          </a:p>
          <a:p>
            <a:r>
              <a:rPr lang="en-US" dirty="0"/>
              <a:t>3 m </a:t>
            </a: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Cassegrain</a:t>
            </a:r>
            <a:r>
              <a:rPr lang="en-US" dirty="0"/>
              <a:t> Shaped </a:t>
            </a:r>
            <a:r>
              <a:rPr lang="en-US" dirty="0" err="1"/>
              <a:t>subr</a:t>
            </a:r>
            <a:r>
              <a:rPr lang="en-US" dirty="0"/>
              <a:t> uniform</a:t>
            </a:r>
          </a:p>
          <a:p>
            <a:r>
              <a:rPr lang="en-US" dirty="0"/>
              <a:t>y			write CHAMP main reflector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dusrefcchm2.txt</a:t>
            </a:r>
          </a:p>
          <a:p>
            <a:r>
              <a:rPr lang="en-US" dirty="0"/>
              <a:t>4			units: m</a:t>
            </a:r>
          </a:p>
          <a:p>
            <a:r>
              <a:rPr lang="en-US" dirty="0"/>
              <a:t>9			points in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y			write CHAMP </a:t>
            </a:r>
            <a:r>
              <a:rPr lang="en-US" dirty="0" err="1"/>
              <a:t>subreflector</a:t>
            </a:r>
            <a:r>
              <a:rPr lang="en-US" dirty="0"/>
              <a:t>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dusrefcchs2.txt</a:t>
            </a:r>
          </a:p>
          <a:p>
            <a:r>
              <a:rPr lang="en-US" dirty="0"/>
              <a:t>4			units: m</a:t>
            </a:r>
          </a:p>
          <a:p>
            <a:r>
              <a:rPr lang="en-US" dirty="0"/>
              <a:t>9			points in </a:t>
            </a:r>
            <a:r>
              <a:rPr lang="en-US" dirty="0" err="1"/>
              <a:t>spline</a:t>
            </a:r>
            <a:endParaRPr lang="en-US" dirty="0"/>
          </a:p>
          <a:p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486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604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 Gregorian Design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0600" y="5410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462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Delete Previous Job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76400"/>
            <a:ext cx="9144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7076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</a:t>
            </a:r>
          </a:p>
        </p:txBody>
      </p:sp>
      <p:pic>
        <p:nvPicPr>
          <p:cNvPr id="7" name="Picture 6" descr="Main_beam_100_20 Gregoria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933498"/>
            <a:ext cx="9144000" cy="4991004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7076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</a:t>
            </a:r>
          </a:p>
        </p:txBody>
      </p:sp>
      <p:pic>
        <p:nvPicPr>
          <p:cNvPr id="7" name="Picture 6" descr="Full_pattern_100_20 Gregoria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932234"/>
            <a:ext cx="9144000" cy="4993532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5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62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CassegrainType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295400"/>
            <a:ext cx="7848600" cy="512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5438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037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Blank Project Start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1524000"/>
            <a:ext cx="535606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773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Feed Coordinates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371600"/>
            <a:ext cx="7162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00" y="2590800"/>
            <a:ext cx="4038600" cy="383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924800" y="5791200"/>
            <a:ext cx="1682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013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Reflector Coordinates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1295400"/>
            <a:ext cx="5410200" cy="513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134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Main Rim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295400"/>
            <a:ext cx="7162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2743200"/>
            <a:ext cx="586740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1F3385-41CF-43A1-95F2-8F2D255BAD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GRASP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879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Rim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295400"/>
            <a:ext cx="7239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895600"/>
            <a:ext cx="5867400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010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761</Words>
  <Application>Microsoft Office PowerPoint</Application>
  <PresentationFormat>On-screen Show (4:3)</PresentationFormat>
  <Paragraphs>201</Paragraphs>
  <Slides>33</Slides>
  <Notes>33</Notes>
  <HiddenSlides>0</HiddenSlides>
  <MMClips>33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GRASP Axisymmetric  Shaped Dual Reflector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 Editor</dc:creator>
  <cp:lastModifiedBy>Tom Milligan</cp:lastModifiedBy>
  <cp:revision>73</cp:revision>
  <dcterms:created xsi:type="dcterms:W3CDTF">2016-09-06T14:54:29Z</dcterms:created>
  <dcterms:modified xsi:type="dcterms:W3CDTF">2023-10-17T19:36:41Z</dcterms:modified>
</cp:coreProperties>
</file>