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59" r:id="rId3"/>
    <p:sldId id="297" r:id="rId4"/>
    <p:sldId id="260" r:id="rId5"/>
    <p:sldId id="298" r:id="rId6"/>
    <p:sldId id="299" r:id="rId7"/>
    <p:sldId id="290" r:id="rId8"/>
    <p:sldId id="291" r:id="rId9"/>
    <p:sldId id="261" r:id="rId10"/>
    <p:sldId id="263" r:id="rId11"/>
    <p:sldId id="262" r:id="rId12"/>
    <p:sldId id="296" r:id="rId13"/>
    <p:sldId id="300" r:id="rId14"/>
    <p:sldId id="264" r:id="rId15"/>
    <p:sldId id="292" r:id="rId16"/>
    <p:sldId id="295" r:id="rId17"/>
    <p:sldId id="266" r:id="rId18"/>
    <p:sldId id="267" r:id="rId19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ED24DB3E-C1B6-1C9A-E738-5FC3FF07611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4E4035B1-E1FD-1181-C565-D992B46839A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5A345434-83A0-3F43-A601-27551884118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BF57BCFE-2E32-6691-0D75-35FDB5EA964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72D2AF03-3941-4EF0-9138-500FC01EA47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42FAE981-3B04-B8AB-9467-26BEFC8149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4A450431-0EA5-EAAD-E3CF-AC843F0B8F3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2DEDB0E0-5CC9-07FF-966B-1B54FFDF5C5D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2ED7E3E0-CBFA-1CF9-BF0E-C9CC61F837D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24675373-B41A-45C7-BE3C-9351CA4539E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>
            <a:extLst>
              <a:ext uri="{FF2B5EF4-FFF2-40B4-BE49-F238E27FC236}">
                <a16:creationId xmlns:a16="http://schemas.microsoft.com/office/drawing/2014/main" id="{65696A35-8C16-22B1-5C74-04011144A8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3BF023C2-3C4F-49D8-AE0D-3EE58FA27019}" type="slidenum">
              <a:rPr lang="da-DK" altLang="en-US"/>
              <a:pPr/>
              <a:t>‹#›</a:t>
            </a:fld>
            <a:endParaRPr lang="da-D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8D752A19-7EB7-26ED-A883-7908FB1E16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B8013F-108F-4DFA-AB64-D4BB8C91171E}" type="slidenum">
              <a:rPr lang="da-DK" altLang="en-US" sz="1300"/>
              <a:pPr/>
              <a:t>1</a:t>
            </a:fld>
            <a:endParaRPr lang="da-DK" altLang="en-US" sz="13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555D43D0-6078-E4C6-1DD6-0EED4D8A0B2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D65E7C90-6AE3-A96B-EFC1-D4780AACC0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59872078-7B80-C8CF-29CE-C7C9A7E13B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9451A5-8FCC-4EAF-B0C3-DF67C853F6A6}" type="slidenum">
              <a:rPr lang="da-DK" altLang="en-US" sz="1300"/>
              <a:pPr/>
              <a:t>10</a:t>
            </a:fld>
            <a:endParaRPr lang="da-DK" altLang="en-US" sz="13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DD577FE7-441E-EDB2-B23E-CC8C9BE9170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06C80678-7498-4E53-A412-6DAAFD8C52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BE22FBBE-515D-2576-12DE-A0B55AF925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923899-BBBC-40FE-87C9-17755441E212}" type="slidenum">
              <a:rPr lang="da-DK" altLang="en-US" sz="1300"/>
              <a:pPr/>
              <a:t>11</a:t>
            </a:fld>
            <a:endParaRPr lang="da-DK" altLang="en-US" sz="13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FE87F217-09F1-8B94-1D5F-3043076B2A1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C2B8C742-0D63-A191-7E22-72E5CE9433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B6A77BE0-066A-D43F-759D-6191EEA757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22C6BE-0B49-408B-9082-38B2F633C23B}" type="slidenum">
              <a:rPr lang="da-DK" altLang="en-US" sz="1300"/>
              <a:pPr/>
              <a:t>12</a:t>
            </a:fld>
            <a:endParaRPr lang="da-DK" altLang="en-US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ED7B2D26-F11E-EA95-27FA-3E9E606C530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40FE7864-EA2D-82AA-1771-804214DF0E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CCC5A451-4231-27A5-36E3-446AF28B99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F53AF1-B382-42B7-98DB-ED02BD576205}" type="slidenum">
              <a:rPr lang="da-DK" altLang="en-US" sz="1300"/>
              <a:pPr/>
              <a:t>13</a:t>
            </a:fld>
            <a:endParaRPr lang="da-DK" altLang="en-US" sz="1300"/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0A2FC275-0E5A-A537-8C55-CB6374E8041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DD6EBA9F-0802-95DE-55FF-C51461B8C1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CA7E71D2-8FEB-F41D-4C55-B19B58A8543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349B271-828F-4D1F-AC8E-8B15174EB1B5}" type="slidenum">
              <a:rPr lang="da-DK" altLang="en-US" sz="1300"/>
              <a:pPr/>
              <a:t>14</a:t>
            </a:fld>
            <a:endParaRPr lang="da-DK" altLang="en-US" sz="13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2C9284F0-AEF5-EFCA-E4BC-0BB39E12F6B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1CAED1CD-31F7-1071-636D-65785669B7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D883175C-58E3-6737-5C64-83C6B5EBFA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DF8A52-0196-4B65-898D-D7E57EC4CEBF}" type="slidenum">
              <a:rPr lang="da-DK" altLang="en-US" sz="1300"/>
              <a:pPr/>
              <a:t>15</a:t>
            </a:fld>
            <a:endParaRPr lang="da-DK" altLang="en-US" sz="1300"/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91F7E33D-B0C5-8777-5088-2A9634410CA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A2388F48-90CB-51A6-610E-F065F2C264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CAEBB1CA-A5B7-2F02-8362-63910BD2EB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087584A-DA7F-4C89-ACBE-9D866225EACB}" type="slidenum">
              <a:rPr lang="da-DK" altLang="en-US" sz="1300"/>
              <a:pPr/>
              <a:t>16</a:t>
            </a:fld>
            <a:endParaRPr lang="da-DK" altLang="en-US" sz="1300"/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795F58A3-940E-337F-60A8-71576FA0710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DB86A271-96E8-96DA-4F38-1CDF55DFB7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5293E577-85AB-A912-0DDD-580EABCC30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BCC7F7-D7AB-46C5-99D0-F68BCB964931}" type="slidenum">
              <a:rPr lang="da-DK" altLang="en-US" sz="1300"/>
              <a:pPr/>
              <a:t>17</a:t>
            </a:fld>
            <a:endParaRPr lang="da-DK" altLang="en-US" sz="1300"/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1C10EA9D-1CC2-A2B9-5809-BD50266682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7DB78692-2C25-2A6E-36CE-7EC57AAAC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A6B2FFD0-8DAE-5B86-2CEA-C5B555205F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8788BB-EAA3-4AD4-B267-63872144E301}" type="slidenum">
              <a:rPr lang="da-DK" altLang="en-US" sz="1300"/>
              <a:pPr/>
              <a:t>18</a:t>
            </a:fld>
            <a:endParaRPr lang="da-DK" altLang="en-US" sz="1300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710521BC-B87D-7ED0-2B12-4143D6CFEF3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C6EA6EBE-3AFA-A182-8055-E0E9031BBE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24EAA477-C7C6-D464-67B3-0E4EE68CA3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267BCB-CD9D-49E4-A414-E32D73424D64}" type="slidenum">
              <a:rPr lang="da-DK" altLang="en-US" sz="1300"/>
              <a:pPr/>
              <a:t>2</a:t>
            </a:fld>
            <a:endParaRPr lang="da-DK" altLang="en-US" sz="13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9C776D7F-BB75-8811-5AF9-4C59563858B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1044E5CF-CB51-6BDC-B493-4D23E0F317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3BD9032A-5E5C-4950-7DBA-EB12ACAEDA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52D51DF-03C4-46B8-92DA-AD36B1313DBC}" type="slidenum">
              <a:rPr lang="da-DK" altLang="en-US" sz="1300"/>
              <a:pPr/>
              <a:t>3</a:t>
            </a:fld>
            <a:endParaRPr lang="da-DK" altLang="en-US" sz="13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F2CDBC9F-C9A2-8DF8-9BDA-6968B12722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C81ABA87-A6F7-513D-54AE-63DF1B04B9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F8328BD3-B7DC-90B4-6DAF-465F6CAFF9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B2A7D2-6439-44BA-B3BC-4BE764BFE387}" type="slidenum">
              <a:rPr lang="da-DK" altLang="en-US" sz="1300"/>
              <a:pPr/>
              <a:t>4</a:t>
            </a:fld>
            <a:endParaRPr lang="da-DK" altLang="en-US" sz="13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1ABCD259-455A-E059-B82E-43D852488DF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D56F015E-57AF-8E25-39F4-45F406C834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A43A8C4A-762E-AFF2-1836-F8782264F4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86D52-D0B8-4A98-972B-D56501317DA3}" type="slidenum">
              <a:rPr lang="da-DK" altLang="en-US" sz="1300"/>
              <a:pPr/>
              <a:t>5</a:t>
            </a:fld>
            <a:endParaRPr lang="da-DK" altLang="en-US" sz="13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9661A72E-B6A2-0F70-4630-B7EAD497D0C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73A6E08C-82A1-6458-F907-B9667FA4E6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FE16E746-A138-47BB-6449-5D14EC0FF5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4ECB49-E60A-418B-8B9F-846B7170EAB5}" type="slidenum">
              <a:rPr lang="da-DK" altLang="en-US" sz="1300"/>
              <a:pPr/>
              <a:t>6</a:t>
            </a:fld>
            <a:endParaRPr lang="da-DK" altLang="en-US" sz="13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5A713C4F-24E7-9EE8-F9A4-E283892760D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5C289081-F3AC-AF56-497A-29FE5FD6AD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D20A9FB1-74FD-7F3E-605C-D3A512BA4D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F0A8FE-09C3-4892-8515-1F57D70B4FD8}" type="slidenum">
              <a:rPr lang="da-DK" altLang="en-US" sz="1300"/>
              <a:pPr/>
              <a:t>7</a:t>
            </a:fld>
            <a:endParaRPr lang="da-DK" altLang="en-US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C41EAD1F-6FFD-39F8-F114-56AFFDD0CD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AB242833-6E6C-7714-BADC-74B48CB9B6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6C491487-BE65-1434-5389-7D5FDEF564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BDFD63-9230-43C9-8AE2-77A7D617E84C}" type="slidenum">
              <a:rPr lang="da-DK" altLang="en-US" sz="1300"/>
              <a:pPr/>
              <a:t>8</a:t>
            </a:fld>
            <a:endParaRPr lang="da-DK" altLang="en-US" sz="13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9A99E46F-672D-2BC7-87A4-C8E8E212312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2215240C-062A-94E7-FF0F-BA39D6F101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64407E4B-20EF-FBE3-178B-1833D45997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9B2E77-6893-440D-A1E1-9305A4491A88}" type="slidenum">
              <a:rPr lang="da-DK" altLang="en-US" sz="1300"/>
              <a:pPr/>
              <a:t>9</a:t>
            </a:fld>
            <a:endParaRPr lang="da-DK" altLang="en-US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03608C43-A9C0-280A-7A31-3EC56722118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EF0AFB17-0BCB-FA84-D7FE-6E72129580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781D430E-5C6F-4A6C-02E0-DF08B935EA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C0FDA-575A-4918-B656-001FCC5D47C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63E9AF14-2E14-F755-F4FE-CCF2251C01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65153E5E-8F46-E8EB-C449-23325C76E4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C9BE6C46-FEAB-4869-9D69-BF56D5678F4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6552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42265FCE-7830-192D-FAF4-37F660D2C9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B2C8F-0967-4DBC-AD90-7480A809C2E1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59F3A3CE-4862-9B5D-E17E-CB71AA4101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C0967998-A357-F106-3F08-5CBA3CA0B5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F41281DF-D63C-43D4-BB8B-681DE7AB2D3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782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D8B6837C-AC08-AB3F-6CE5-99129F4521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0B7C10-FD30-4E91-91F8-AF2E96C233AD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4DFE40C2-7D40-3A9E-E9D3-0A14E0BA9C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65CDDE87-D435-7713-96E2-5EF41B03D2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F6C2C7B7-96E2-4C5A-98FD-46605EF6157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252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9147966F-03F6-B17C-260C-A711576729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64742-66C0-4EF2-B348-A0D08E164438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9150586B-E794-2BA8-5894-F9DA85F6F9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F439D748-24F9-8021-1C3E-BA32705663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524B01F5-BADB-4AA0-9476-036284656D8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6448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F536AFD9-C267-1D8A-E05A-A26DD367386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630620-84A9-4DDC-A4E2-DF4AA6D8DF38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8CE542A7-B3FE-823A-3948-F5C2E990DA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96199B68-2D76-AF83-CFD8-0361274CC4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53D674BD-153D-49EE-8144-B49C6CA318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52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6C8547A1-81DA-C279-5BDE-19855A75EE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FAB12-0515-4F1D-B3BC-0F2BB3F6A7D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D43B61A5-7039-3E27-3076-1953B9813A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AF26886C-123D-DB2E-2076-85755C7222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E64FABEF-87CE-47FB-9566-D7594AA045B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1893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57E8FCD7-D6F0-7018-2E46-BD717814EA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EDC0A-BCE3-4FCE-BFDB-FD517176C61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E7EF8830-9892-EB57-D369-656A637625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>
            <a:extLst>
              <a:ext uri="{FF2B5EF4-FFF2-40B4-BE49-F238E27FC236}">
                <a16:creationId xmlns:a16="http://schemas.microsoft.com/office/drawing/2014/main" id="{D3F664A4-CCC1-C2FF-BAED-78CFBBB373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DDBFFA6D-ABA5-4D7E-A033-97928C1CBA4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4616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id="{CFF9B337-4128-3044-8A5E-FB36DD9E36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B7830-6ED5-435D-8E16-53C91A7C618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>
            <a:extLst>
              <a:ext uri="{FF2B5EF4-FFF2-40B4-BE49-F238E27FC236}">
                <a16:creationId xmlns:a16="http://schemas.microsoft.com/office/drawing/2014/main" id="{C53EF166-C0A1-35F0-E39A-193839D161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665CB885-B2FA-03F1-4A6C-1F98EC43A9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09A0684B-BC46-4AD8-ABDD-E002222FDDD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56454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>
            <a:extLst>
              <a:ext uri="{FF2B5EF4-FFF2-40B4-BE49-F238E27FC236}">
                <a16:creationId xmlns:a16="http://schemas.microsoft.com/office/drawing/2014/main" id="{24C1D278-8FD5-F7C6-CE63-B694707707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9E14A-0455-4663-9EC6-7AB47A8A488A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>
            <a:extLst>
              <a:ext uri="{FF2B5EF4-FFF2-40B4-BE49-F238E27FC236}">
                <a16:creationId xmlns:a16="http://schemas.microsoft.com/office/drawing/2014/main" id="{4161844F-5037-7282-C472-25C770C625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E8E36E79-13CD-E0EA-AEBB-742E46C42F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59B9F2C5-9427-4556-B9B5-5D384087DF9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84376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258401BB-544A-67DC-ABBC-AA7D8AF016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B46C0E-63BC-4FFA-9C86-7E969F7DF3D4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35F8D267-FDFD-6CC2-8FEE-9E95CE7F6A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05925A74-6C0B-9827-0979-67178DAC2B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2ABDE459-4B3A-45A1-922A-B435142158F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1015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58FB2EED-1AFC-9A37-9E23-90B2DCF819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7E99B-A53E-44F6-BE54-D64226D97A4B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A3063DF6-8024-6E1A-EBAB-F39C42ADF3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5241035B-F106-1B59-CA61-AC4047803A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0034F189-75D5-4C4E-A1A9-16B790F4339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831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  <a:extLst>
              <a:ext uri="{FF2B5EF4-FFF2-40B4-BE49-F238E27FC236}">
                <a16:creationId xmlns:a16="http://schemas.microsoft.com/office/drawing/2014/main" id="{B506C8A0-155D-0DFB-8EC3-1798595C9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  <a:latin typeface="Arial" charset="0"/>
              </a:rPr>
              <a:t>www.ticra.com</a:t>
            </a:r>
          </a:p>
        </p:txBody>
      </p:sp>
      <p:sp>
        <p:nvSpPr>
          <p:cNvPr id="1051" name="Rectangle 27">
            <a:extLst>
              <a:ext uri="{FF2B5EF4-FFF2-40B4-BE49-F238E27FC236}">
                <a16:creationId xmlns:a16="http://schemas.microsoft.com/office/drawing/2014/main" id="{0483B5A5-813E-FC07-9708-392A13B7E44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fld id="{1BEE4931-0F0A-47C5-BE0C-62F37EE39654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>
            <a:extLst>
              <a:ext uri="{FF2B5EF4-FFF2-40B4-BE49-F238E27FC236}">
                <a16:creationId xmlns:a16="http://schemas.microsoft.com/office/drawing/2014/main" id="{5E12F6E8-1F15-B31E-F6FA-CA9145C5C5B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>
            <a:extLst>
              <a:ext uri="{FF2B5EF4-FFF2-40B4-BE49-F238E27FC236}">
                <a16:creationId xmlns:a16="http://schemas.microsoft.com/office/drawing/2014/main" id="{3282CFB0-D0F3-CB39-FF70-53278705E6F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r>
              <a:rPr lang="en-GB" altLang="en-US"/>
              <a:t>Page </a:t>
            </a:r>
            <a:fld id="{EB1B1A20-968D-45A3-8D7A-4BC04655AE72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0" name="Rectangle 32">
            <a:extLst>
              <a:ext uri="{FF2B5EF4-FFF2-40B4-BE49-F238E27FC236}">
                <a16:creationId xmlns:a16="http://schemas.microsoft.com/office/drawing/2014/main" id="{3034903F-4E8C-26D7-2DA4-217439AEEA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1" name="Rectangle 34">
            <a:extLst>
              <a:ext uri="{FF2B5EF4-FFF2-40B4-BE49-F238E27FC236}">
                <a16:creationId xmlns:a16="http://schemas.microsoft.com/office/drawing/2014/main" id="{DA04609A-3170-91BA-6869-4A98327F65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55" r:id="rId2"/>
    <p:sldLayoutId id="2147483956" r:id="rId3"/>
    <p:sldLayoutId id="2147483957" r:id="rId4"/>
    <p:sldLayoutId id="2147483958" r:id="rId5"/>
    <p:sldLayoutId id="2147483964" r:id="rId6"/>
    <p:sldLayoutId id="2147483965" r:id="rId7"/>
    <p:sldLayoutId id="2147483959" r:id="rId8"/>
    <p:sldLayoutId id="2147483960" r:id="rId9"/>
    <p:sldLayoutId id="2147483961" r:id="rId10"/>
    <p:sldLayoutId id="214748396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 panose="02020603050405020304" pitchFamily="18" charset="0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1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>
            <a:extLst>
              <a:ext uri="{FF2B5EF4-FFF2-40B4-BE49-F238E27FC236}">
                <a16:creationId xmlns:a16="http://schemas.microsoft.com/office/drawing/2014/main" id="{C120B083-759F-CB4F-A4AB-DB9D8C4704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0">
                <a:solidFill>
                  <a:srgbClr val="000000"/>
                </a:solidFill>
                <a:latin typeface="Times New Roman" panose="02020603050405020304" pitchFamily="18" charset="0"/>
              </a:rPr>
              <a:t>Cassegrain Analysis using GRASP Student Version by TICRA  </a:t>
            </a:r>
            <a:br>
              <a:rPr lang="en-US" altLang="en-US" sz="4400" b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5123" name="Subtitle 10">
            <a:extLst>
              <a:ext uri="{FF2B5EF4-FFF2-40B4-BE49-F238E27FC236}">
                <a16:creationId xmlns:a16="http://schemas.microsoft.com/office/drawing/2014/main" id="{4F78B714-37E0-1103-6840-EF289A67B2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Tom Milligan </a:t>
            </a:r>
            <a:r>
              <a:rPr lang="en-US" altLang="en-US">
                <a:hlinkClick r:id="rId5"/>
              </a:rPr>
              <a:t>tmilligan@ieee.org</a:t>
            </a:r>
            <a:endParaRPr lang="en-US" altLang="en-US"/>
          </a:p>
          <a:p>
            <a:pPr eaLnBrk="1" hangingPunct="1"/>
            <a:r>
              <a:rPr lang="en-US" altLang="en-US"/>
              <a:t>www.antennadesigner.org</a:t>
            </a:r>
          </a:p>
          <a:p>
            <a:pPr eaLnBrk="1" hangingPunct="1"/>
            <a:endParaRPr lang="en-US" altLang="en-US"/>
          </a:p>
        </p:txBody>
      </p:sp>
      <p:sp>
        <p:nvSpPr>
          <p:cNvPr id="5124" name="Date Placeholder 3">
            <a:extLst>
              <a:ext uri="{FF2B5EF4-FFF2-40B4-BE49-F238E27FC236}">
                <a16:creationId xmlns:a16="http://schemas.microsoft.com/office/drawing/2014/main" id="{7AC516BE-D82B-9A90-F36D-3A57FED85BD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409E76-0404-49FC-BC7C-AD7867DF7DC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5" name="Footer Placeholder 4">
            <a:extLst>
              <a:ext uri="{FF2B5EF4-FFF2-40B4-BE49-F238E27FC236}">
                <a16:creationId xmlns:a16="http://schemas.microsoft.com/office/drawing/2014/main" id="{2A13EB9F-709E-3BB1-9030-0DC1BD247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5126" name="Slide Number Placeholder 5">
            <a:extLst>
              <a:ext uri="{FF2B5EF4-FFF2-40B4-BE49-F238E27FC236}">
                <a16:creationId xmlns:a16="http://schemas.microsoft.com/office/drawing/2014/main" id="{5A2C10F9-9A52-FF58-7EBE-EB09D7845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75CE557-70E2-48D5-A377-A05581CBD41A}" type="slidenum">
              <a:rPr lang="en-GB" altLang="en-US" sz="1000">
                <a:solidFill>
                  <a:srgbClr val="0074BC"/>
                </a:solidFill>
              </a:rPr>
              <a:pPr/>
              <a:t>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7" name="Rectangle 4">
            <a:extLst>
              <a:ext uri="{FF2B5EF4-FFF2-40B4-BE49-F238E27FC236}">
                <a16:creationId xmlns:a16="http://schemas.microsoft.com/office/drawing/2014/main" id="{A5A1CF21-1F0A-5EB5-71AD-0BB92C2A7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EB9615B-566D-7C95-41A5-286A57AC7D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562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IMG_0553ban.jpg">
            <a:extLst>
              <a:ext uri="{FF2B5EF4-FFF2-40B4-BE49-F238E27FC236}">
                <a16:creationId xmlns:a16="http://schemas.microsoft.com/office/drawing/2014/main" id="{E3146691-D923-12FA-94FC-02B6C13874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>
            <a:extLst>
              <a:ext uri="{FF2B5EF4-FFF2-40B4-BE49-F238E27FC236}">
                <a16:creationId xmlns:a16="http://schemas.microsoft.com/office/drawing/2014/main" id="{6A39C569-15EB-9F52-FF71-F3F8B07EA1D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5F5A721-E5C7-4E84-AF1F-5F922417456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4339" name="Footer Placeholder 4">
            <a:extLst>
              <a:ext uri="{FF2B5EF4-FFF2-40B4-BE49-F238E27FC236}">
                <a16:creationId xmlns:a16="http://schemas.microsoft.com/office/drawing/2014/main" id="{B07A3693-DC2F-F219-6351-AEEE54D9C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4340" name="Slide Number Placeholder 5">
            <a:extLst>
              <a:ext uri="{FF2B5EF4-FFF2-40B4-BE49-F238E27FC236}">
                <a16:creationId xmlns:a16="http://schemas.microsoft.com/office/drawing/2014/main" id="{F21048F7-D7B6-0F9E-7713-345D97264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D0A3C8C-DFB9-4FCA-944B-D8DE133CB2E7}" type="slidenum">
              <a:rPr lang="en-GB" altLang="en-US" sz="1000">
                <a:solidFill>
                  <a:srgbClr val="0074BC"/>
                </a:solidFill>
              </a:rPr>
              <a:pPr/>
              <a:t>10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4341" name="Picture 11">
            <a:extLst>
              <a:ext uri="{FF2B5EF4-FFF2-40B4-BE49-F238E27FC236}">
                <a16:creationId xmlns:a16="http://schemas.microsoft.com/office/drawing/2014/main" id="{E4507BD6-9284-A30C-A4AB-661C474CE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077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695E585-B0BE-84A1-F732-716A951C56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9" descr="IMG_0553ban.jpg">
            <a:extLst>
              <a:ext uri="{FF2B5EF4-FFF2-40B4-BE49-F238E27FC236}">
                <a16:creationId xmlns:a16="http://schemas.microsoft.com/office/drawing/2014/main" id="{FB56104E-E786-7F5D-A582-758265E6E3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Box 11">
            <a:extLst>
              <a:ext uri="{FF2B5EF4-FFF2-40B4-BE49-F238E27FC236}">
                <a16:creationId xmlns:a16="http://schemas.microsoft.com/office/drawing/2014/main" id="{B00BF494-3C85-0BEA-36DF-953394613A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720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99A6F550-CEC1-2D6D-7481-6EF8642BEC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15363" name="Date Placeholder 3">
            <a:extLst>
              <a:ext uri="{FF2B5EF4-FFF2-40B4-BE49-F238E27FC236}">
                <a16:creationId xmlns:a16="http://schemas.microsoft.com/office/drawing/2014/main" id="{854DB41F-E06D-DB7F-9D58-7AFBB640554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E54C5C6-5903-4A99-B640-0D5AA8A156D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4" name="Footer Placeholder 4">
            <a:extLst>
              <a:ext uri="{FF2B5EF4-FFF2-40B4-BE49-F238E27FC236}">
                <a16:creationId xmlns:a16="http://schemas.microsoft.com/office/drawing/2014/main" id="{AEDE8E14-26C5-C920-A0F8-B8E9AC845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5365" name="Slide Number Placeholder 5">
            <a:extLst>
              <a:ext uri="{FF2B5EF4-FFF2-40B4-BE49-F238E27FC236}">
                <a16:creationId xmlns:a16="http://schemas.microsoft.com/office/drawing/2014/main" id="{A8CC022D-E468-C78B-6171-7B67747AC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A0F3DBA-D9EB-4751-AAEC-6D79E9A8D24C}" type="slidenum">
              <a:rPr lang="en-GB" altLang="en-US" sz="1000">
                <a:solidFill>
                  <a:srgbClr val="0074BC"/>
                </a:solidFill>
              </a:rPr>
              <a:pPr/>
              <a:t>11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6" name="Rectangle 4">
            <a:extLst>
              <a:ext uri="{FF2B5EF4-FFF2-40B4-BE49-F238E27FC236}">
                <a16:creationId xmlns:a16="http://schemas.microsoft.com/office/drawing/2014/main" id="{B621AFEF-C1DA-F37D-D27A-7132B56B2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5367" name="Picture 13">
            <a:extLst>
              <a:ext uri="{FF2B5EF4-FFF2-40B4-BE49-F238E27FC236}">
                <a16:creationId xmlns:a16="http://schemas.microsoft.com/office/drawing/2014/main" id="{500B8EE9-2B17-18FA-EF9E-5FB847AD2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95400"/>
            <a:ext cx="8305800" cy="500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DDD6E88-4F2D-B831-0BE4-3BAF5D3AD34D}"/>
              </a:ext>
            </a:extLst>
          </p:cNvPr>
          <p:cNvSpPr txBox="1"/>
          <p:nvPr/>
        </p:nvSpPr>
        <p:spPr>
          <a:xfrm>
            <a:off x="1981200" y="2133600"/>
            <a:ext cx="28956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Run Arrow for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E0B643-9744-C9C8-0B66-18714F19F44A}"/>
              </a:ext>
            </a:extLst>
          </p:cNvPr>
          <p:cNvSpPr txBox="1"/>
          <p:nvPr/>
        </p:nvSpPr>
        <p:spPr>
          <a:xfrm>
            <a:off x="6019800" y="33528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</a:t>
            </a:r>
            <a:r>
              <a:rPr lang="en-US" sz="1800" dirty="0" err="1">
                <a:latin typeface="Arial" charset="0"/>
              </a:rPr>
              <a:t>Subreflector</a:t>
            </a:r>
            <a:endParaRPr lang="en-US" sz="1800" dirty="0"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CC2DDA-50A8-6599-6C74-4D8A4F1DFE8B}"/>
              </a:ext>
            </a:extLst>
          </p:cNvPr>
          <p:cNvSpPr txBox="1"/>
          <p:nvPr/>
        </p:nvSpPr>
        <p:spPr>
          <a:xfrm>
            <a:off x="6096000" y="5562600"/>
            <a:ext cx="2819400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 err="1">
                <a:latin typeface="Arial" charset="0"/>
              </a:rPr>
              <a:t>Subreflector</a:t>
            </a:r>
            <a:r>
              <a:rPr lang="en-US" sz="1600" dirty="0">
                <a:latin typeface="Arial" charset="0"/>
              </a:rPr>
              <a:t> Blockage (Hole)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+ Main Refl. Spillover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BF2E54-93DC-6065-057A-83D03AAF4D65}"/>
              </a:ext>
            </a:extLst>
          </p:cNvPr>
          <p:cNvSpPr txBox="1"/>
          <p:nvPr/>
        </p:nvSpPr>
        <p:spPr>
          <a:xfrm>
            <a:off x="1981200" y="4343400"/>
            <a:ext cx="2095500" cy="369888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Auto Convergence</a:t>
            </a:r>
          </a:p>
        </p:txBody>
      </p:sp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546C71E-FFF1-9B78-D875-B704364B5F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6" descr="IMG_0553ban.jpg">
            <a:extLst>
              <a:ext uri="{FF2B5EF4-FFF2-40B4-BE49-F238E27FC236}">
                <a16:creationId xmlns:a16="http://schemas.microsoft.com/office/drawing/2014/main" id="{6B8340DE-69E0-B6AE-F675-7B960F336D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TextBox 21">
            <a:extLst>
              <a:ext uri="{FF2B5EF4-FFF2-40B4-BE49-F238E27FC236}">
                <a16:creationId xmlns:a16="http://schemas.microsoft.com/office/drawing/2014/main" id="{E7FB9AD2-C7FB-C112-ED4F-B18DE0F099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1931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>
            <a:extLst>
              <a:ext uri="{FF2B5EF4-FFF2-40B4-BE49-F238E27FC236}">
                <a16:creationId xmlns:a16="http://schemas.microsoft.com/office/drawing/2014/main" id="{23AFBEC7-AAEB-A294-21F4-85F9B9C63C9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1D2350-D44B-4E59-9E92-2BFE1B9AF29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87" name="Footer Placeholder 4">
            <a:extLst>
              <a:ext uri="{FF2B5EF4-FFF2-40B4-BE49-F238E27FC236}">
                <a16:creationId xmlns:a16="http://schemas.microsoft.com/office/drawing/2014/main" id="{0331E046-62F6-BBD2-ACF2-91D8BDF58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6388" name="Slide Number Placeholder 5">
            <a:extLst>
              <a:ext uri="{FF2B5EF4-FFF2-40B4-BE49-F238E27FC236}">
                <a16:creationId xmlns:a16="http://schemas.microsoft.com/office/drawing/2014/main" id="{EB8FC661-FA69-210C-1457-585C31D16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8C293C0-D436-498B-8681-FADE366431A4}" type="slidenum">
              <a:rPr lang="en-GB" altLang="en-US" sz="1000">
                <a:solidFill>
                  <a:srgbClr val="0074BC"/>
                </a:solidFill>
              </a:rPr>
              <a:pPr/>
              <a:t>12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6389" name="Picture 12">
            <a:extLst>
              <a:ext uri="{FF2B5EF4-FFF2-40B4-BE49-F238E27FC236}">
                <a16:creationId xmlns:a16="http://schemas.microsoft.com/office/drawing/2014/main" id="{8A76D037-2020-BDE5-653C-D8A3E875C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499586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13">
            <a:extLst>
              <a:ext uri="{FF2B5EF4-FFF2-40B4-BE49-F238E27FC236}">
                <a16:creationId xmlns:a16="http://schemas.microsoft.com/office/drawing/2014/main" id="{E422B914-8E27-B261-3366-A7C1D9499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457575"/>
            <a:ext cx="3200400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14">
            <a:extLst>
              <a:ext uri="{FF2B5EF4-FFF2-40B4-BE49-F238E27FC236}">
                <a16:creationId xmlns:a16="http://schemas.microsoft.com/office/drawing/2014/main" id="{B9137DA3-F339-21FC-F6E9-BC0E8F91D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524000"/>
            <a:ext cx="3276600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E08F541-F5F5-2493-983C-10A510A377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1" descr="IMG_0553ban.jpg">
            <a:extLst>
              <a:ext uri="{FF2B5EF4-FFF2-40B4-BE49-F238E27FC236}">
                <a16:creationId xmlns:a16="http://schemas.microsoft.com/office/drawing/2014/main" id="{E8D700A0-E71C-2616-49C3-A5F5CD37908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Box 13">
            <a:extLst>
              <a:ext uri="{FF2B5EF4-FFF2-40B4-BE49-F238E27FC236}">
                <a16:creationId xmlns:a16="http://schemas.microsoft.com/office/drawing/2014/main" id="{21131191-316A-1404-8C46-0B342A4F9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3967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Lines to 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>
            <a:extLst>
              <a:ext uri="{FF2B5EF4-FFF2-40B4-BE49-F238E27FC236}">
                <a16:creationId xmlns:a16="http://schemas.microsoft.com/office/drawing/2014/main" id="{ED58D8B3-9A61-52D1-2D69-D31F50CDA42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E67580-C7DF-4DD5-9569-775EC662749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89CA3C86-FE7D-BC99-BB9F-C9E3EF42C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B7CB3D0A-127A-9917-BB91-FEA761C4D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05612B1-85F2-40EE-BA95-FB5CAEF7405F}" type="slidenum">
              <a:rPr lang="en-GB" altLang="en-US" sz="1000">
                <a:solidFill>
                  <a:srgbClr val="0074BC"/>
                </a:solidFill>
              </a:rPr>
              <a:pPr/>
              <a:t>13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7413" name="Picture 2">
            <a:extLst>
              <a:ext uri="{FF2B5EF4-FFF2-40B4-BE49-F238E27FC236}">
                <a16:creationId xmlns:a16="http://schemas.microsoft.com/office/drawing/2014/main" id="{DA55FFC7-7DDD-AD6D-2B0C-0F943982E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570388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3">
            <a:extLst>
              <a:ext uri="{FF2B5EF4-FFF2-40B4-BE49-F238E27FC236}">
                <a16:creationId xmlns:a16="http://schemas.microsoft.com/office/drawing/2014/main" id="{7E5E5F3A-F547-51F4-D4D5-738A8D7AD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1400"/>
            <a:ext cx="406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Box 13">
            <a:extLst>
              <a:ext uri="{FF2B5EF4-FFF2-40B4-BE49-F238E27FC236}">
                <a16:creationId xmlns:a16="http://schemas.microsoft.com/office/drawing/2014/main" id="{B478D502-6CAB-8BDC-6BBD-66851CD5AA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3200400"/>
            <a:ext cx="2573338" cy="307975"/>
          </a:xfrm>
          <a:prstGeom prst="rect">
            <a:avLst/>
          </a:prstGeom>
          <a:solidFill>
            <a:srgbClr val="71A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400"/>
              <a:t>Main Reflector Hole Removed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4B371F-4C39-83CB-E98D-94F780C67AD2}"/>
              </a:ext>
            </a:extLst>
          </p:cNvPr>
          <p:cNvSpPr txBox="1"/>
          <p:nvPr/>
        </p:nvSpPr>
        <p:spPr>
          <a:xfrm>
            <a:off x="1143000" y="4572000"/>
            <a:ext cx="3352800" cy="7381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Arial" charset="0"/>
              </a:rPr>
              <a:t>Find Currents on </a:t>
            </a:r>
            <a:r>
              <a:rPr lang="en-US" sz="1400" dirty="0" err="1">
                <a:latin typeface="Arial" charset="0"/>
              </a:rPr>
              <a:t>Subreflector</a:t>
            </a:r>
            <a:r>
              <a:rPr lang="en-US" sz="1400" dirty="0">
                <a:latin typeface="Arial" charset="0"/>
              </a:rPr>
              <a:t> due to Main Reflector Currents;  Add Radiation from New Currents   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906755E-F1C8-CA91-9D3C-EF69781C24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3" descr="IMG_0553ban.jpg">
            <a:extLst>
              <a:ext uri="{FF2B5EF4-FFF2-40B4-BE49-F238E27FC236}">
                <a16:creationId xmlns:a16="http://schemas.microsoft.com/office/drawing/2014/main" id="{A6989928-8267-F9D0-05DE-A5402AE17C1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Box 15">
            <a:extLst>
              <a:ext uri="{FF2B5EF4-FFF2-40B4-BE49-F238E27FC236}">
                <a16:creationId xmlns:a16="http://schemas.microsoft.com/office/drawing/2014/main" id="{707468EB-592C-208B-E4AB-5B56849829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7200"/>
            <a:ext cx="4464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Analysis for Sub. Blockage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>
            <a:extLst>
              <a:ext uri="{FF2B5EF4-FFF2-40B4-BE49-F238E27FC236}">
                <a16:creationId xmlns:a16="http://schemas.microsoft.com/office/drawing/2014/main" id="{EADB4567-880D-5EB9-5875-BDD532A752E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F2C3D3-FA3A-4DD4-B210-2CBA4D795A99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5" name="Footer Placeholder 4">
            <a:extLst>
              <a:ext uri="{FF2B5EF4-FFF2-40B4-BE49-F238E27FC236}">
                <a16:creationId xmlns:a16="http://schemas.microsoft.com/office/drawing/2014/main" id="{D54DD510-DD2D-7F16-0E5C-8C286AD69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8436" name="Slide Number Placeholder 5">
            <a:extLst>
              <a:ext uri="{FF2B5EF4-FFF2-40B4-BE49-F238E27FC236}">
                <a16:creationId xmlns:a16="http://schemas.microsoft.com/office/drawing/2014/main" id="{DF9061EC-FDBB-198F-7D5D-A660F215E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F83BC89-B0B9-4560-85B6-5FDB5A98CCDD}" type="slidenum">
              <a:rPr lang="en-GB" altLang="en-US" sz="1000">
                <a:solidFill>
                  <a:srgbClr val="0074BC"/>
                </a:solidFill>
              </a:rPr>
              <a:pPr/>
              <a:t>14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8437" name="Picture 12">
            <a:extLst>
              <a:ext uri="{FF2B5EF4-FFF2-40B4-BE49-F238E27FC236}">
                <a16:creationId xmlns:a16="http://schemas.microsoft.com/office/drawing/2014/main" id="{DC07604C-45D4-04CB-3C40-BBA697191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162800" cy="462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7C9F7A3-DACD-2DB4-D1B0-389041CDB000}"/>
              </a:ext>
            </a:extLst>
          </p:cNvPr>
          <p:cNvSpPr txBox="1"/>
          <p:nvPr/>
        </p:nvSpPr>
        <p:spPr>
          <a:xfrm>
            <a:off x="1219200" y="2209800"/>
            <a:ext cx="27432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Run Arrow for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A9CBF8-6094-8A52-2DD4-7B86D71E7259}"/>
              </a:ext>
            </a:extLst>
          </p:cNvPr>
          <p:cNvSpPr txBox="1"/>
          <p:nvPr/>
        </p:nvSpPr>
        <p:spPr>
          <a:xfrm>
            <a:off x="5410200" y="36576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</a:t>
            </a:r>
            <a:r>
              <a:rPr lang="en-US" sz="1800" dirty="0" err="1">
                <a:latin typeface="Arial" charset="0"/>
              </a:rPr>
              <a:t>Subreflector</a:t>
            </a:r>
            <a:endParaRPr lang="en-US" sz="1800" dirty="0"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671473-EDB6-581F-93D1-CB3728AD8DC4}"/>
              </a:ext>
            </a:extLst>
          </p:cNvPr>
          <p:cNvSpPr txBox="1"/>
          <p:nvPr/>
        </p:nvSpPr>
        <p:spPr>
          <a:xfrm>
            <a:off x="6172200" y="5334000"/>
            <a:ext cx="2235200" cy="584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 Refl. Spillover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(0.5 dB Hole Spillover)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83477A4-0129-60C0-B0A8-F6EE38CBAD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TextBox 11">
            <a:extLst>
              <a:ext uri="{FF2B5EF4-FFF2-40B4-BE49-F238E27FC236}">
                <a16:creationId xmlns:a16="http://schemas.microsoft.com/office/drawing/2014/main" id="{542B19BC-8398-D702-333E-64B48450C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953000"/>
            <a:ext cx="46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18443" name="Picture 13" descr="IMG_0553ban.jpg">
            <a:extLst>
              <a:ext uri="{FF2B5EF4-FFF2-40B4-BE49-F238E27FC236}">
                <a16:creationId xmlns:a16="http://schemas.microsoft.com/office/drawing/2014/main" id="{F4ABD743-6987-2C5E-FEDF-B60F6C3C8F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TextBox 16">
            <a:extLst>
              <a:ext uri="{FF2B5EF4-FFF2-40B4-BE49-F238E27FC236}">
                <a16:creationId xmlns:a16="http://schemas.microsoft.com/office/drawing/2014/main" id="{5B8D6AA8-8956-16F2-D3B3-A8B78E01C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4756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Analysis Subr. Blockage Currents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>
            <a:extLst>
              <a:ext uri="{FF2B5EF4-FFF2-40B4-BE49-F238E27FC236}">
                <a16:creationId xmlns:a16="http://schemas.microsoft.com/office/drawing/2014/main" id="{AE417CE8-D586-BADB-97B7-7B45ACA4D36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3CA962A-8FE4-4980-81B5-AD9D50A6D710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86922A6E-570F-0A0A-3FEB-AF225BE22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9685A240-A651-F87C-2982-C4814BDB9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7296F2B-2569-43C6-B978-D05B8648C720}" type="slidenum">
              <a:rPr lang="en-GB" altLang="en-US" sz="1000">
                <a:solidFill>
                  <a:srgbClr val="0074BC"/>
                </a:solidFill>
              </a:rPr>
              <a:pPr/>
              <a:t>15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9461" name="Picture 12">
            <a:extLst>
              <a:ext uri="{FF2B5EF4-FFF2-40B4-BE49-F238E27FC236}">
                <a16:creationId xmlns:a16="http://schemas.microsoft.com/office/drawing/2014/main" id="{71C1130C-6F9D-D917-AD55-A97E66F61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85582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D68340D-FA39-95E8-AA5D-808C3776D0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9" descr="IMG_0553ban.jpg">
            <a:extLst>
              <a:ext uri="{FF2B5EF4-FFF2-40B4-BE49-F238E27FC236}">
                <a16:creationId xmlns:a16="http://schemas.microsoft.com/office/drawing/2014/main" id="{8BECAB1A-F119-F94F-C713-866BAEC1F3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Box 11">
            <a:extLst>
              <a:ext uri="{FF2B5EF4-FFF2-40B4-BE49-F238E27FC236}">
                <a16:creationId xmlns:a16="http://schemas.microsoft.com/office/drawing/2014/main" id="{8DE07B13-EAAE-9105-8B34-E8372E186B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e Placeholder 3">
            <a:extLst>
              <a:ext uri="{FF2B5EF4-FFF2-40B4-BE49-F238E27FC236}">
                <a16:creationId xmlns:a16="http://schemas.microsoft.com/office/drawing/2014/main" id="{902DF52D-8220-01C7-1C55-6EBEFF9B1A8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76E154A-DB69-4C5B-8BA0-71B07EDC9B5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0483" name="Footer Placeholder 4">
            <a:extLst>
              <a:ext uri="{FF2B5EF4-FFF2-40B4-BE49-F238E27FC236}">
                <a16:creationId xmlns:a16="http://schemas.microsoft.com/office/drawing/2014/main" id="{687E931D-09A7-9CA5-8E4E-CC6B4953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0484" name="Slide Number Placeholder 5">
            <a:extLst>
              <a:ext uri="{FF2B5EF4-FFF2-40B4-BE49-F238E27FC236}">
                <a16:creationId xmlns:a16="http://schemas.microsoft.com/office/drawing/2014/main" id="{923FE917-80E3-69C7-2B3E-05250237A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31904612-4EDE-4D1B-98CF-1875B7A5F430}" type="slidenum">
              <a:rPr lang="en-GB" altLang="en-US" sz="1000">
                <a:solidFill>
                  <a:srgbClr val="0074BC"/>
                </a:solidFill>
              </a:rPr>
              <a:pPr/>
              <a:t>16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0485" name="Rectangle 4">
            <a:extLst>
              <a:ext uri="{FF2B5EF4-FFF2-40B4-BE49-F238E27FC236}">
                <a16:creationId xmlns:a16="http://schemas.microsoft.com/office/drawing/2014/main" id="{539F4FED-29CC-EB57-CF4B-8E0DCCA53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0486" name="Picture 13">
            <a:extLst>
              <a:ext uri="{FF2B5EF4-FFF2-40B4-BE49-F238E27FC236}">
                <a16:creationId xmlns:a16="http://schemas.microsoft.com/office/drawing/2014/main" id="{9414974D-5202-78BD-315D-2F16872B1E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51165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4">
            <a:extLst>
              <a:ext uri="{FF2B5EF4-FFF2-40B4-BE49-F238E27FC236}">
                <a16:creationId xmlns:a16="http://schemas.microsoft.com/office/drawing/2014/main" id="{2E277BE5-9505-B237-AEA6-AE624C7A6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0"/>
            <a:ext cx="199231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5">
            <a:extLst>
              <a:ext uri="{FF2B5EF4-FFF2-40B4-BE49-F238E27FC236}">
                <a16:creationId xmlns:a16="http://schemas.microsoft.com/office/drawing/2014/main" id="{55C86FA7-B840-4613-9687-99BA00553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514600"/>
            <a:ext cx="347027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1714F76-9D79-A9CC-9BDA-0A6E52E28B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3" descr="IMG_0553ban.jpg">
            <a:extLst>
              <a:ext uri="{FF2B5EF4-FFF2-40B4-BE49-F238E27FC236}">
                <a16:creationId xmlns:a16="http://schemas.microsoft.com/office/drawing/2014/main" id="{143A1B30-3DA8-B2C6-DF77-5838C8D381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1" name="TextBox 15">
            <a:extLst>
              <a:ext uri="{FF2B5EF4-FFF2-40B4-BE49-F238E27FC236}">
                <a16:creationId xmlns:a16="http://schemas.microsoft.com/office/drawing/2014/main" id="{F07738E7-C9AA-73B4-DE6F-84F762DC8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ate Placeholder 3">
            <a:extLst>
              <a:ext uri="{FF2B5EF4-FFF2-40B4-BE49-F238E27FC236}">
                <a16:creationId xmlns:a16="http://schemas.microsoft.com/office/drawing/2014/main" id="{715827B7-C181-DD96-77E2-CCAF42A3A8D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D88BC7-21E0-4980-927E-812F94183AFD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1507" name="Footer Placeholder 4">
            <a:extLst>
              <a:ext uri="{FF2B5EF4-FFF2-40B4-BE49-F238E27FC236}">
                <a16:creationId xmlns:a16="http://schemas.microsoft.com/office/drawing/2014/main" id="{DCBAF7D0-F234-3894-BD52-3D35244B8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1508" name="Slide Number Placeholder 5">
            <a:extLst>
              <a:ext uri="{FF2B5EF4-FFF2-40B4-BE49-F238E27FC236}">
                <a16:creationId xmlns:a16="http://schemas.microsoft.com/office/drawing/2014/main" id="{B8580ACD-7B14-6AE6-1228-8A6BB758D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C6DEDF2-9EC5-4E04-B0C2-9AE8787B119C}" type="slidenum">
              <a:rPr lang="en-GB" altLang="en-US" sz="1000">
                <a:solidFill>
                  <a:srgbClr val="0074BC"/>
                </a:solidFill>
              </a:rPr>
              <a:pPr/>
              <a:t>17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1509" name="Rectangle 4">
            <a:extLst>
              <a:ext uri="{FF2B5EF4-FFF2-40B4-BE49-F238E27FC236}">
                <a16:creationId xmlns:a16="http://schemas.microsoft.com/office/drawing/2014/main" id="{63BE74CD-64EB-D7D0-60BC-DBB61B815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21510" name="Picture 10">
            <a:extLst>
              <a:ext uri="{FF2B5EF4-FFF2-40B4-BE49-F238E27FC236}">
                <a16:creationId xmlns:a16="http://schemas.microsoft.com/office/drawing/2014/main" id="{A55087CB-34E8-2014-6429-17004F3C5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5945188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1">
            <a:extLst>
              <a:ext uri="{FF2B5EF4-FFF2-40B4-BE49-F238E27FC236}">
                <a16:creationId xmlns:a16="http://schemas.microsoft.com/office/drawing/2014/main" id="{2517140C-BB45-39A5-1971-A7B00C109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048000"/>
            <a:ext cx="22669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35D7065-9246-9032-86A0-F33FAAE2D6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11" descr="IMG_0553ban.jpg">
            <a:extLst>
              <a:ext uri="{FF2B5EF4-FFF2-40B4-BE49-F238E27FC236}">
                <a16:creationId xmlns:a16="http://schemas.microsoft.com/office/drawing/2014/main" id="{7B46C304-58FF-90CC-E669-ADBB3BFC3D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13">
            <a:extLst>
              <a:ext uri="{FF2B5EF4-FFF2-40B4-BE49-F238E27FC236}">
                <a16:creationId xmlns:a16="http://schemas.microsoft.com/office/drawing/2014/main" id="{540CBADF-42D0-E875-7A06-F3D4090453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3148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File: Open for 2</a:t>
            </a:r>
            <a:r>
              <a:rPr lang="en-US" altLang="en-US" baseline="30000">
                <a:solidFill>
                  <a:schemeClr val="bg1"/>
                </a:solidFill>
              </a:rPr>
              <a:t>nd</a:t>
            </a:r>
            <a:r>
              <a:rPr lang="en-US" altLang="en-US">
                <a:solidFill>
                  <a:schemeClr val="bg1"/>
                </a:solidFill>
              </a:rPr>
              <a:t> Plot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3">
            <a:extLst>
              <a:ext uri="{FF2B5EF4-FFF2-40B4-BE49-F238E27FC236}">
                <a16:creationId xmlns:a16="http://schemas.microsoft.com/office/drawing/2014/main" id="{3C776A67-B756-C7A2-BB89-490EB88FF5D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8E38013-C7C0-4988-95F2-BB1C5007D84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22531" name="Footer Placeholder 4">
            <a:extLst>
              <a:ext uri="{FF2B5EF4-FFF2-40B4-BE49-F238E27FC236}">
                <a16:creationId xmlns:a16="http://schemas.microsoft.com/office/drawing/2014/main" id="{3F7843D6-C735-4A44-3AAA-E7B28042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22532" name="Slide Number Placeholder 5">
            <a:extLst>
              <a:ext uri="{FF2B5EF4-FFF2-40B4-BE49-F238E27FC236}">
                <a16:creationId xmlns:a16="http://schemas.microsoft.com/office/drawing/2014/main" id="{EAFCFC1F-894E-C035-6081-E96841688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D1C4DADE-BA4E-42EA-8A98-FC434BE75843}" type="slidenum">
              <a:rPr lang="en-GB" altLang="en-US" sz="1000">
                <a:solidFill>
                  <a:srgbClr val="0074BC"/>
                </a:solidFill>
              </a:rPr>
              <a:pPr/>
              <a:t>18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22533" name="Picture 9">
            <a:extLst>
              <a:ext uri="{FF2B5EF4-FFF2-40B4-BE49-F238E27FC236}">
                <a16:creationId xmlns:a16="http://schemas.microsoft.com/office/drawing/2014/main" id="{A6C28AA6-5827-07FD-19C2-38A6F14B2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70866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116E157-CEB6-09C7-0F61-F56ED5777C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9" descr="IMG_0553ban.jpg">
            <a:extLst>
              <a:ext uri="{FF2B5EF4-FFF2-40B4-BE49-F238E27FC236}">
                <a16:creationId xmlns:a16="http://schemas.microsoft.com/office/drawing/2014/main" id="{00DD7687-7980-404F-8525-C64FB17A21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Box 11">
            <a:extLst>
              <a:ext uri="{FF2B5EF4-FFF2-40B4-BE49-F238E27FC236}">
                <a16:creationId xmlns:a16="http://schemas.microsoft.com/office/drawing/2014/main" id="{73BA42DD-CE7D-11DD-68B3-F49BF0634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8600"/>
            <a:ext cx="41846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Comparison of Two Methods </a:t>
            </a:r>
          </a:p>
          <a:p>
            <a:r>
              <a:rPr lang="en-US" altLang="en-US">
                <a:solidFill>
                  <a:schemeClr val="bg1"/>
                </a:solidFill>
              </a:rPr>
              <a:t>for Subreflector Blockage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>
            <a:extLst>
              <a:ext uri="{FF2B5EF4-FFF2-40B4-BE49-F238E27FC236}">
                <a16:creationId xmlns:a16="http://schemas.microsoft.com/office/drawing/2014/main" id="{8A5AD39F-C6E8-F794-CDE0-C1F3352B049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A83D3A-DC54-4164-85E3-695AEFDF53B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6147" name="Footer Placeholder 4">
            <a:extLst>
              <a:ext uri="{FF2B5EF4-FFF2-40B4-BE49-F238E27FC236}">
                <a16:creationId xmlns:a16="http://schemas.microsoft.com/office/drawing/2014/main" id="{2B71A6D8-A446-B767-6A49-A331558A0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8F3D5DE8-72DF-534B-3C47-E8F6DDDA8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2FC3660D-492C-4993-B461-462B737DA7A3}" type="slidenum">
              <a:rPr lang="en-GB" altLang="en-US" sz="1000">
                <a:solidFill>
                  <a:srgbClr val="0074BC"/>
                </a:solidFill>
              </a:rPr>
              <a:pPr/>
              <a:t>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6149" name="Picture 8">
            <a:extLst>
              <a:ext uri="{FF2B5EF4-FFF2-40B4-BE49-F238E27FC236}">
                <a16:creationId xmlns:a16="http://schemas.microsoft.com/office/drawing/2014/main" id="{CAF07E11-F869-F9A9-9729-DA0F73B04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219200"/>
            <a:ext cx="3613150" cy="528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BD81AB4-F6AD-6814-CD8F-5DD1BD1675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IMG_0553ban.jpg">
            <a:extLst>
              <a:ext uri="{FF2B5EF4-FFF2-40B4-BE49-F238E27FC236}">
                <a16:creationId xmlns:a16="http://schemas.microsoft.com/office/drawing/2014/main" id="{2CC23833-28A3-D0F2-A581-635AA9CC63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Box 11">
            <a:extLst>
              <a:ext uri="{FF2B5EF4-FFF2-40B4-BE49-F238E27FC236}">
                <a16:creationId xmlns:a16="http://schemas.microsoft.com/office/drawing/2014/main" id="{C5D450B9-4349-379A-3BE8-981350BCF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4464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Cassegrain Example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>
            <a:extLst>
              <a:ext uri="{FF2B5EF4-FFF2-40B4-BE49-F238E27FC236}">
                <a16:creationId xmlns:a16="http://schemas.microsoft.com/office/drawing/2014/main" id="{17A2369C-E02B-928E-1972-064103DCB79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0DB7C0F-D1CF-4FCA-8D0C-E50F6F6A0EF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7171" name="Footer Placeholder 4">
            <a:extLst>
              <a:ext uri="{FF2B5EF4-FFF2-40B4-BE49-F238E27FC236}">
                <a16:creationId xmlns:a16="http://schemas.microsoft.com/office/drawing/2014/main" id="{6FB827EA-BF45-AB92-8134-199EDCC92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7172" name="Slide Number Placeholder 5">
            <a:extLst>
              <a:ext uri="{FF2B5EF4-FFF2-40B4-BE49-F238E27FC236}">
                <a16:creationId xmlns:a16="http://schemas.microsoft.com/office/drawing/2014/main" id="{1A6B353B-BAA0-5D30-8FC0-C79CBCA86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770337B4-B7A3-4D97-8BE4-B0FBAA5A570F}" type="slidenum">
              <a:rPr lang="en-GB" altLang="en-US" sz="1000">
                <a:solidFill>
                  <a:srgbClr val="0074BC"/>
                </a:solidFill>
              </a:rPr>
              <a:pPr/>
              <a:t>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7173" name="Picture 2">
            <a:extLst>
              <a:ext uri="{FF2B5EF4-FFF2-40B4-BE49-F238E27FC236}">
                <a16:creationId xmlns:a16="http://schemas.microsoft.com/office/drawing/2014/main" id="{A8B33E5A-ED86-15F6-DDA8-23403BD08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415213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F4C0E7E-10F1-2266-8C51-1159A85E0C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IMG_0553ban.jpg">
            <a:extLst>
              <a:ext uri="{FF2B5EF4-FFF2-40B4-BE49-F238E27FC236}">
                <a16:creationId xmlns:a16="http://schemas.microsoft.com/office/drawing/2014/main" id="{AFB47A65-8800-FCE8-A7D1-38E81DDFC5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Box 11">
            <a:extLst>
              <a:ext uri="{FF2B5EF4-FFF2-40B4-BE49-F238E27FC236}">
                <a16:creationId xmlns:a16="http://schemas.microsoft.com/office/drawing/2014/main" id="{B4202F7B-22C5-828D-6B06-8C2693526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>
            <a:extLst>
              <a:ext uri="{FF2B5EF4-FFF2-40B4-BE49-F238E27FC236}">
                <a16:creationId xmlns:a16="http://schemas.microsoft.com/office/drawing/2014/main" id="{8684639D-0B9D-45F5-2A18-27EBC806F86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5FD3DD-A295-4195-B26E-1D7D4360E0EC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8195" name="Footer Placeholder 4">
            <a:extLst>
              <a:ext uri="{FF2B5EF4-FFF2-40B4-BE49-F238E27FC236}">
                <a16:creationId xmlns:a16="http://schemas.microsoft.com/office/drawing/2014/main" id="{2C1CE36D-797B-77BE-9F23-0CB348F57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8196" name="Slide Number Placeholder 5">
            <a:extLst>
              <a:ext uri="{FF2B5EF4-FFF2-40B4-BE49-F238E27FC236}">
                <a16:creationId xmlns:a16="http://schemas.microsoft.com/office/drawing/2014/main" id="{801DDB0A-05C9-0ED2-3E62-D9832D8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DEFEDFE-C542-492B-941B-15E94C6863FE}" type="slidenum">
              <a:rPr lang="en-GB" altLang="en-US" sz="1000">
                <a:solidFill>
                  <a:srgbClr val="0074BC"/>
                </a:solidFill>
              </a:rPr>
              <a:pPr/>
              <a:t>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8197" name="Picture 9">
            <a:extLst>
              <a:ext uri="{FF2B5EF4-FFF2-40B4-BE49-F238E27FC236}">
                <a16:creationId xmlns:a16="http://schemas.microsoft.com/office/drawing/2014/main" id="{2E9825FF-E925-BF86-A14E-C55E02B4A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678338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31C52A3-491F-1969-5772-715B392BB8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 descr="IMG_0553ban.jpg">
            <a:extLst>
              <a:ext uri="{FF2B5EF4-FFF2-40B4-BE49-F238E27FC236}">
                <a16:creationId xmlns:a16="http://schemas.microsoft.com/office/drawing/2014/main" id="{27BE8C16-D866-5ABA-56CF-C979B27676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TextBox 12">
            <a:extLst>
              <a:ext uri="{FF2B5EF4-FFF2-40B4-BE49-F238E27FC236}">
                <a16:creationId xmlns:a16="http://schemas.microsoft.com/office/drawing/2014/main" id="{6AA3BDC9-8560-A998-257D-F2C5818A3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048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>
            <a:extLst>
              <a:ext uri="{FF2B5EF4-FFF2-40B4-BE49-F238E27FC236}">
                <a16:creationId xmlns:a16="http://schemas.microsoft.com/office/drawing/2014/main" id="{08349A1C-E38D-D891-0876-05F5B6497ED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1E3A54-F1B3-4126-9F39-812CC18DF36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9219" name="Footer Placeholder 4">
            <a:extLst>
              <a:ext uri="{FF2B5EF4-FFF2-40B4-BE49-F238E27FC236}">
                <a16:creationId xmlns:a16="http://schemas.microsoft.com/office/drawing/2014/main" id="{2C654EEE-6D86-C282-6A54-7E68DED67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9220" name="Slide Number Placeholder 5">
            <a:extLst>
              <a:ext uri="{FF2B5EF4-FFF2-40B4-BE49-F238E27FC236}">
                <a16:creationId xmlns:a16="http://schemas.microsoft.com/office/drawing/2014/main" id="{70E4307E-21FE-EC48-7988-E1BF85C99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2B927BB9-2AEF-41D3-9A01-468E7537D14E}" type="slidenum">
              <a:rPr lang="en-GB" altLang="en-US" sz="1000">
                <a:solidFill>
                  <a:srgbClr val="0074BC"/>
                </a:solidFill>
              </a:rPr>
              <a:pPr/>
              <a:t>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9221" name="Picture 2">
            <a:extLst>
              <a:ext uri="{FF2B5EF4-FFF2-40B4-BE49-F238E27FC236}">
                <a16:creationId xmlns:a16="http://schemas.microsoft.com/office/drawing/2014/main" id="{A27C3BE6-D4B4-2F09-3444-29D20F1BC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7230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89C56F-E172-086E-51F1-01BD37FD9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0" descr="IMG_0553ban.jpg">
            <a:extLst>
              <a:ext uri="{FF2B5EF4-FFF2-40B4-BE49-F238E27FC236}">
                <a16:creationId xmlns:a16="http://schemas.microsoft.com/office/drawing/2014/main" id="{1CD3C67B-256C-DF40-CB1A-B5FA8E5558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12">
            <a:extLst>
              <a:ext uri="{FF2B5EF4-FFF2-40B4-BE49-F238E27FC236}">
                <a16:creationId xmlns:a16="http://schemas.microsoft.com/office/drawing/2014/main" id="{C16A5C2D-07EB-4DD7-AC82-8AFAA7148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>
            <a:extLst>
              <a:ext uri="{FF2B5EF4-FFF2-40B4-BE49-F238E27FC236}">
                <a16:creationId xmlns:a16="http://schemas.microsoft.com/office/drawing/2014/main" id="{C751E853-D93F-DCD8-87D7-4D004D95AC6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BCE326D-FFB4-4F0F-8FC1-49462FC07ED0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0243" name="Footer Placeholder 4">
            <a:extLst>
              <a:ext uri="{FF2B5EF4-FFF2-40B4-BE49-F238E27FC236}">
                <a16:creationId xmlns:a16="http://schemas.microsoft.com/office/drawing/2014/main" id="{DFAC537B-B61E-06FE-9138-9147675FE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0244" name="Slide Number Placeholder 5">
            <a:extLst>
              <a:ext uri="{FF2B5EF4-FFF2-40B4-BE49-F238E27FC236}">
                <a16:creationId xmlns:a16="http://schemas.microsoft.com/office/drawing/2014/main" id="{033F183E-F621-5BD0-19FB-2B42B28ED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CD46FB4-BCFD-4BCD-BCBA-EEAB5AEF9805}" type="slidenum">
              <a:rPr lang="en-GB" altLang="en-US" sz="1000">
                <a:solidFill>
                  <a:srgbClr val="0074BC"/>
                </a:solidFill>
              </a:rPr>
              <a:pPr/>
              <a:t>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0245" name="Picture 2">
            <a:extLst>
              <a:ext uri="{FF2B5EF4-FFF2-40B4-BE49-F238E27FC236}">
                <a16:creationId xmlns:a16="http://schemas.microsoft.com/office/drawing/2014/main" id="{6DDAE6BE-2EA5-BD4B-203A-1CC9F80A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53745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F217713-5D0A-42F6-E794-7BA236236F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 descr="IMG_0553ban.jpg">
            <a:extLst>
              <a:ext uri="{FF2B5EF4-FFF2-40B4-BE49-F238E27FC236}">
                <a16:creationId xmlns:a16="http://schemas.microsoft.com/office/drawing/2014/main" id="{9E500562-0987-D06D-7077-879CC1AB76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11">
            <a:extLst>
              <a:ext uri="{FF2B5EF4-FFF2-40B4-BE49-F238E27FC236}">
                <a16:creationId xmlns:a16="http://schemas.microsoft.com/office/drawing/2014/main" id="{0618CA5A-F54A-E0A5-0FA5-6465D82E6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3522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Dual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>
            <a:extLst>
              <a:ext uri="{FF2B5EF4-FFF2-40B4-BE49-F238E27FC236}">
                <a16:creationId xmlns:a16="http://schemas.microsoft.com/office/drawing/2014/main" id="{2D8A8908-D02B-ED55-52A7-84AA1F9FB82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D262C0-2CB7-4099-AB17-E444C6CCBFBD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7" name="Footer Placeholder 4">
            <a:extLst>
              <a:ext uri="{FF2B5EF4-FFF2-40B4-BE49-F238E27FC236}">
                <a16:creationId xmlns:a16="http://schemas.microsoft.com/office/drawing/2014/main" id="{D1348C35-8575-6F52-2D67-C4B4A10EF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1268" name="Slide Number Placeholder 5">
            <a:extLst>
              <a:ext uri="{FF2B5EF4-FFF2-40B4-BE49-F238E27FC236}">
                <a16:creationId xmlns:a16="http://schemas.microsoft.com/office/drawing/2014/main" id="{2D7B87F9-2978-B0E3-5D08-255792F9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E486BCA-E7F4-4A84-AF70-4CA1D7433C6B}" type="slidenum">
              <a:rPr lang="en-GB" altLang="en-US" sz="1000">
                <a:solidFill>
                  <a:srgbClr val="0074BC"/>
                </a:solidFill>
              </a:rPr>
              <a:pPr/>
              <a:t>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EDC7F329-A45C-248E-746C-72A06775A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1270" name="Picture 10">
            <a:extLst>
              <a:ext uri="{FF2B5EF4-FFF2-40B4-BE49-F238E27FC236}">
                <a16:creationId xmlns:a16="http://schemas.microsoft.com/office/drawing/2014/main" id="{B0897E1A-82F2-171E-1F9A-12ABE2A46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772400" cy="501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439B347-FC3B-3CEF-B195-9F5D97471C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562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0" descr="IMG_0553ban.jpg">
            <a:extLst>
              <a:ext uri="{FF2B5EF4-FFF2-40B4-BE49-F238E27FC236}">
                <a16:creationId xmlns:a16="http://schemas.microsoft.com/office/drawing/2014/main" id="{76DE98FA-F74F-1CB8-1D58-167D0415C1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12">
            <a:extLst>
              <a:ext uri="{FF2B5EF4-FFF2-40B4-BE49-F238E27FC236}">
                <a16:creationId xmlns:a16="http://schemas.microsoft.com/office/drawing/2014/main" id="{5E115CC2-5D32-3679-6E3F-C6F6F9F5B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411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Modify dual_Cut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>
            <a:extLst>
              <a:ext uri="{FF2B5EF4-FFF2-40B4-BE49-F238E27FC236}">
                <a16:creationId xmlns:a16="http://schemas.microsoft.com/office/drawing/2014/main" id="{98FDD1EB-464D-2B6C-DFBB-6BCC289CB60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86B50C-CF13-4F88-9C44-F8A0327931DE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2291" name="Footer Placeholder 4">
            <a:extLst>
              <a:ext uri="{FF2B5EF4-FFF2-40B4-BE49-F238E27FC236}">
                <a16:creationId xmlns:a16="http://schemas.microsoft.com/office/drawing/2014/main" id="{1563EBC5-E56B-4458-13B1-C592E4EFD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2292" name="Slide Number Placeholder 5">
            <a:extLst>
              <a:ext uri="{FF2B5EF4-FFF2-40B4-BE49-F238E27FC236}">
                <a16:creationId xmlns:a16="http://schemas.microsoft.com/office/drawing/2014/main" id="{8F721E43-21DA-DED4-063E-B58FCCB9F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ADF70C6-B982-4771-A1E2-3E1379DA7678}" type="slidenum">
              <a:rPr lang="en-GB" altLang="en-US" sz="1000">
                <a:solidFill>
                  <a:srgbClr val="0074BC"/>
                </a:solidFill>
              </a:rPr>
              <a:pPr/>
              <a:t>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2293" name="Picture 10">
            <a:extLst>
              <a:ext uri="{FF2B5EF4-FFF2-40B4-BE49-F238E27FC236}">
                <a16:creationId xmlns:a16="http://schemas.microsoft.com/office/drawing/2014/main" id="{FC523C16-5236-D99E-2806-BD7A1118F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85947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4130430-2655-2B18-4F37-4C48C10DDC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9" descr="IMG_0553ban.jpg">
            <a:extLst>
              <a:ext uri="{FF2B5EF4-FFF2-40B4-BE49-F238E27FC236}">
                <a16:creationId xmlns:a16="http://schemas.microsoft.com/office/drawing/2014/main" id="{11F54EF5-0028-BC39-619B-36BC309434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11">
            <a:extLst>
              <a:ext uri="{FF2B5EF4-FFF2-40B4-BE49-F238E27FC236}">
                <a16:creationId xmlns:a16="http://schemas.microsoft.com/office/drawing/2014/main" id="{14CA6D9C-D7D2-42BA-8AD6-51E0CE0DD4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292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Main Refl. Hole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>
            <a:extLst>
              <a:ext uri="{FF2B5EF4-FFF2-40B4-BE49-F238E27FC236}">
                <a16:creationId xmlns:a16="http://schemas.microsoft.com/office/drawing/2014/main" id="{35614B62-E308-41D5-E882-41393C98920B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EAA4DD4-CDBA-4CDE-8852-294996E04ABE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5" name="Footer Placeholder 4">
            <a:extLst>
              <a:ext uri="{FF2B5EF4-FFF2-40B4-BE49-F238E27FC236}">
                <a16:creationId xmlns:a16="http://schemas.microsoft.com/office/drawing/2014/main" id="{710D9613-6513-E51C-D777-ADD069BD3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3316" name="Slide Number Placeholder 5">
            <a:extLst>
              <a:ext uri="{FF2B5EF4-FFF2-40B4-BE49-F238E27FC236}">
                <a16:creationId xmlns:a16="http://schemas.microsoft.com/office/drawing/2014/main" id="{D0103504-D189-9FAE-2A1D-550053AFF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7542D866-88E4-497E-90DB-A8F9830E77A4}" type="slidenum">
              <a:rPr lang="en-GB" altLang="en-US" sz="1000">
                <a:solidFill>
                  <a:srgbClr val="0074BC"/>
                </a:solidFill>
              </a:rPr>
              <a:pPr/>
              <a:t>9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3317" name="Picture 10">
            <a:extLst>
              <a:ext uri="{FF2B5EF4-FFF2-40B4-BE49-F238E27FC236}">
                <a16:creationId xmlns:a16="http://schemas.microsoft.com/office/drawing/2014/main" id="{49579F9A-9C4E-9A55-B89A-BA87D881D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1447800"/>
            <a:ext cx="867727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229E95C-E5E7-C05A-3665-8DD36FD718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0" descr="IMG_0553ban.jpg">
            <a:extLst>
              <a:ext uri="{FF2B5EF4-FFF2-40B4-BE49-F238E27FC236}">
                <a16:creationId xmlns:a16="http://schemas.microsoft.com/office/drawing/2014/main" id="{93A5E49D-2A64-EFBB-F88E-B3FDCE4D5A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Box 12">
            <a:extLst>
              <a:ext uri="{FF2B5EF4-FFF2-40B4-BE49-F238E27FC236}">
                <a16:creationId xmlns:a16="http://schemas.microsoft.com/office/drawing/2014/main" id="{AC41D0A4-F234-4E91-0E67-2AE18D796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461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Automatic Gaussian Beam Feed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1786</TotalTime>
  <Words>280</Words>
  <Application>Microsoft Office PowerPoint</Application>
  <PresentationFormat>On-screen Show (4:3)</PresentationFormat>
  <Paragraphs>105</Paragraphs>
  <Slides>18</Slides>
  <Notes>18</Notes>
  <HiddenSlides>0</HiddenSlides>
  <MMClips>18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Times</vt:lpstr>
      <vt:lpstr>Times New Roman</vt:lpstr>
      <vt:lpstr>TICRA_MASTER</vt:lpstr>
      <vt:lpstr>Cassegrain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49</cp:revision>
  <dcterms:created xsi:type="dcterms:W3CDTF">2009-06-10T18:17:44Z</dcterms:created>
  <dcterms:modified xsi:type="dcterms:W3CDTF">2023-10-17T19:51:49Z</dcterms:modified>
</cp:coreProperties>
</file>