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AV" ContentType="audio/x-wav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258" r:id="rId2"/>
    <p:sldId id="259" r:id="rId3"/>
    <p:sldId id="260" r:id="rId4"/>
    <p:sldId id="297" r:id="rId5"/>
    <p:sldId id="298" r:id="rId6"/>
    <p:sldId id="299" r:id="rId7"/>
    <p:sldId id="290" r:id="rId8"/>
    <p:sldId id="261" r:id="rId9"/>
    <p:sldId id="262" r:id="rId10"/>
    <p:sldId id="263" r:id="rId11"/>
    <p:sldId id="296" r:id="rId12"/>
    <p:sldId id="295" r:id="rId13"/>
    <p:sldId id="266" r:id="rId14"/>
    <p:sldId id="300" r:id="rId15"/>
    <p:sldId id="267" r:id="rId16"/>
  </p:sldIdLst>
  <p:sldSz cx="9144000" cy="6858000" type="screen4x3"/>
  <p:notesSz cx="7315200" cy="9601200"/>
  <p:defaultTextStyle>
    <a:defPPr>
      <a:defRPr lang="da-DK"/>
    </a:defPPr>
    <a:lvl1pPr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5EAD6"/>
    <a:srgbClr val="71A598"/>
    <a:srgbClr val="71A498"/>
    <a:srgbClr val="77CFF5"/>
    <a:srgbClr val="0F5D73"/>
    <a:srgbClr val="0074BC"/>
    <a:srgbClr val="00749D"/>
    <a:srgbClr val="3080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361" autoAdjust="0"/>
    <p:restoredTop sz="96117" autoAdjust="0"/>
  </p:normalViewPr>
  <p:slideViewPr>
    <p:cSldViewPr>
      <p:cViewPr varScale="1">
        <p:scale>
          <a:sx n="77" d="100"/>
          <a:sy n="77" d="100"/>
        </p:scale>
        <p:origin x="1793" y="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>
            <a:extLst>
              <a:ext uri="{FF2B5EF4-FFF2-40B4-BE49-F238E27FC236}">
                <a16:creationId xmlns:a16="http://schemas.microsoft.com/office/drawing/2014/main" id="{FEB5A59F-A14D-C076-0E10-1928148A6138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3" name="Rectangle 3">
            <a:extLst>
              <a:ext uri="{FF2B5EF4-FFF2-40B4-BE49-F238E27FC236}">
                <a16:creationId xmlns:a16="http://schemas.microsoft.com/office/drawing/2014/main" id="{BFFF3B69-0344-69E1-B308-C19D7956E393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4143375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4" name="Rectangle 4">
            <a:extLst>
              <a:ext uri="{FF2B5EF4-FFF2-40B4-BE49-F238E27FC236}">
                <a16:creationId xmlns:a16="http://schemas.microsoft.com/office/drawing/2014/main" id="{E5D1CB80-6BC9-3667-2801-299C42253CFD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6565" name="Rectangle 5">
            <a:extLst>
              <a:ext uri="{FF2B5EF4-FFF2-40B4-BE49-F238E27FC236}">
                <a16:creationId xmlns:a16="http://schemas.microsoft.com/office/drawing/2014/main" id="{B500B087-8936-950E-AD53-5B73DB5AF563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4143375" y="9120188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4594F729-F96C-4559-89AD-601F9CA24498}" type="slidenum">
              <a:rPr lang="en-GB" altLang="en-US"/>
              <a:pPr/>
              <a:t>‹#›</a:t>
            </a:fld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>
            <a:extLst>
              <a:ext uri="{FF2B5EF4-FFF2-40B4-BE49-F238E27FC236}">
                <a16:creationId xmlns:a16="http://schemas.microsoft.com/office/drawing/2014/main" id="{9D3FCF6C-9273-4EAC-5EBD-479CAFE6D386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59" name="Rectangle 3">
            <a:extLst>
              <a:ext uri="{FF2B5EF4-FFF2-40B4-BE49-F238E27FC236}">
                <a16:creationId xmlns:a16="http://schemas.microsoft.com/office/drawing/2014/main" id="{2A5F4511-0E29-7403-76C3-6D068ECC1986}"/>
              </a:ext>
            </a:extLst>
          </p:cNvPr>
          <p:cNvSpPr>
            <a:spLocks noGrp="1" noChangeArrowheads="1"/>
          </p:cNvSpPr>
          <p:nvPr>
            <p:ph type="dt" idx="1"/>
          </p:nvPr>
        </p:nvSpPr>
        <p:spPr bwMode="auto">
          <a:xfrm>
            <a:off x="4144963" y="0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>
            <a:lvl1pPr algn="r"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F0D6F344-8FFE-A6DA-A949-465F43773109}"/>
              </a:ext>
            </a:extLst>
          </p:cNvPr>
          <p:cNvSpPr>
            <a:spLocks noChangeArrowheads="1" noTextEdit="1"/>
          </p:cNvSpPr>
          <p:nvPr>
            <p:ph type="sldImg" idx="2"/>
          </p:nvPr>
        </p:nvSpPr>
        <p:spPr bwMode="auto">
          <a:xfrm>
            <a:off x="1257300" y="720725"/>
            <a:ext cx="4800600" cy="36004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61" name="Rectangle 5">
            <a:extLst>
              <a:ext uri="{FF2B5EF4-FFF2-40B4-BE49-F238E27FC236}">
                <a16:creationId xmlns:a16="http://schemas.microsoft.com/office/drawing/2014/main" id="{8BB82325-A4A4-DDC5-A938-08B2411D7CDF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74725" y="4560888"/>
            <a:ext cx="53657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da-DK" noProof="0"/>
              <a:t>Click to edit Master text styles</a:t>
            </a:r>
          </a:p>
          <a:p>
            <a:pPr lvl="1"/>
            <a:r>
              <a:rPr lang="da-DK" noProof="0"/>
              <a:t>Second level</a:t>
            </a:r>
          </a:p>
          <a:p>
            <a:pPr lvl="2"/>
            <a:r>
              <a:rPr lang="da-DK" noProof="0"/>
              <a:t>Third level</a:t>
            </a:r>
          </a:p>
          <a:p>
            <a:pPr lvl="3"/>
            <a:r>
              <a:rPr lang="da-DK" noProof="0"/>
              <a:t>Fourth level</a:t>
            </a:r>
          </a:p>
          <a:p>
            <a:pPr lvl="4"/>
            <a:r>
              <a:rPr lang="da-DK" noProof="0"/>
              <a:t>Fifth level</a:t>
            </a:r>
          </a:p>
        </p:txBody>
      </p:sp>
      <p:sp>
        <p:nvSpPr>
          <p:cNvPr id="45062" name="Rectangle 6">
            <a:extLst>
              <a:ext uri="{FF2B5EF4-FFF2-40B4-BE49-F238E27FC236}">
                <a16:creationId xmlns:a16="http://schemas.microsoft.com/office/drawing/2014/main" id="{62CC4BE7-4025-CA7F-0601-0598BD1F19D5}"/>
              </a:ext>
            </a:extLst>
          </p:cNvPr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121775"/>
            <a:ext cx="3170238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>
              <a:defRPr sz="1300">
                <a:latin typeface="Arial" charset="0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5063" name="Rectangle 7">
            <a:extLst>
              <a:ext uri="{FF2B5EF4-FFF2-40B4-BE49-F238E27FC236}">
                <a16:creationId xmlns:a16="http://schemas.microsoft.com/office/drawing/2014/main" id="{DC86EABF-2FEA-1CDF-ECC3-CD58FFCFD47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144963" y="9121775"/>
            <a:ext cx="3170237" cy="47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6661" tIns="48331" rIns="96661" bIns="48331" numCol="1" anchor="b" anchorCtr="0" compatLnSpc="1">
            <a:prstTxWarp prst="textNoShape">
              <a:avLst/>
            </a:prstTxWarp>
          </a:bodyPr>
          <a:lstStyle>
            <a:lvl1pPr algn="r">
              <a:defRPr sz="1300"/>
            </a:lvl1pPr>
          </a:lstStyle>
          <a:p>
            <a:fld id="{044B12FF-33D1-4984-B934-A95B7C0D7629}" type="slidenum">
              <a:rPr lang="da-DK" altLang="en-US"/>
              <a:pPr/>
              <a:t>‹#›</a:t>
            </a:fld>
            <a:endParaRPr lang="da-DK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7">
            <a:extLst>
              <a:ext uri="{FF2B5EF4-FFF2-40B4-BE49-F238E27FC236}">
                <a16:creationId xmlns:a16="http://schemas.microsoft.com/office/drawing/2014/main" id="{72BBD3E2-93C6-3A22-6DE3-A41B0035A66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C4081231-0580-4B53-8295-C8CA8773B144}" type="slidenum">
              <a:rPr lang="da-DK" altLang="en-US" sz="1300"/>
              <a:pPr/>
              <a:t>1</a:t>
            </a:fld>
            <a:endParaRPr lang="da-DK" altLang="en-US" sz="1300"/>
          </a:p>
        </p:txBody>
      </p:sp>
      <p:sp>
        <p:nvSpPr>
          <p:cNvPr id="21507" name="Rectangle 2">
            <a:extLst>
              <a:ext uri="{FF2B5EF4-FFF2-40B4-BE49-F238E27FC236}">
                <a16:creationId xmlns:a16="http://schemas.microsoft.com/office/drawing/2014/main" id="{5398D85B-6C4B-EAFA-3B0D-ADB0185C988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1508" name="Rectangle 3">
            <a:extLst>
              <a:ext uri="{FF2B5EF4-FFF2-40B4-BE49-F238E27FC236}">
                <a16:creationId xmlns:a16="http://schemas.microsoft.com/office/drawing/2014/main" id="{95C1E472-EBC7-0928-655B-4516B40C272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>
            <a:extLst>
              <a:ext uri="{FF2B5EF4-FFF2-40B4-BE49-F238E27FC236}">
                <a16:creationId xmlns:a16="http://schemas.microsoft.com/office/drawing/2014/main" id="{66C0F327-066C-383C-CE81-852CF19B0710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9AC424A-4D68-4282-AF55-2CA0DAE14B14}" type="slidenum">
              <a:rPr lang="da-DK" altLang="en-US" sz="1300"/>
              <a:pPr/>
              <a:t>10</a:t>
            </a:fld>
            <a:endParaRPr lang="da-DK" altLang="en-US" sz="1300"/>
          </a:p>
        </p:txBody>
      </p:sp>
      <p:sp>
        <p:nvSpPr>
          <p:cNvPr id="30723" name="Rectangle 2">
            <a:extLst>
              <a:ext uri="{FF2B5EF4-FFF2-40B4-BE49-F238E27FC236}">
                <a16:creationId xmlns:a16="http://schemas.microsoft.com/office/drawing/2014/main" id="{A14A93C8-036E-F221-1FC4-0A608DF68B2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>
            <a:extLst>
              <a:ext uri="{FF2B5EF4-FFF2-40B4-BE49-F238E27FC236}">
                <a16:creationId xmlns:a16="http://schemas.microsoft.com/office/drawing/2014/main" id="{89C413E5-C7D4-2539-7058-BD730DFF65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>
            <a:extLst>
              <a:ext uri="{FF2B5EF4-FFF2-40B4-BE49-F238E27FC236}">
                <a16:creationId xmlns:a16="http://schemas.microsoft.com/office/drawing/2014/main" id="{54D4E178-0680-259E-428A-B31B4081BA8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2210C2F-FCF2-4350-BCA0-AA37EC58FFDC}" type="slidenum">
              <a:rPr lang="da-DK" altLang="en-US" sz="1300"/>
              <a:pPr/>
              <a:t>11</a:t>
            </a:fld>
            <a:endParaRPr lang="da-DK" altLang="en-US" sz="1300"/>
          </a:p>
        </p:txBody>
      </p:sp>
      <p:sp>
        <p:nvSpPr>
          <p:cNvPr id="31747" name="Rectangle 2">
            <a:extLst>
              <a:ext uri="{FF2B5EF4-FFF2-40B4-BE49-F238E27FC236}">
                <a16:creationId xmlns:a16="http://schemas.microsoft.com/office/drawing/2014/main" id="{5C3C0CDB-865F-66A6-BDB7-58FE7C33FE6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>
            <a:extLst>
              <a:ext uri="{FF2B5EF4-FFF2-40B4-BE49-F238E27FC236}">
                <a16:creationId xmlns:a16="http://schemas.microsoft.com/office/drawing/2014/main" id="{36487D07-43F3-6319-E3EC-359336D2F3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>
            <a:extLst>
              <a:ext uri="{FF2B5EF4-FFF2-40B4-BE49-F238E27FC236}">
                <a16:creationId xmlns:a16="http://schemas.microsoft.com/office/drawing/2014/main" id="{A7B19193-B673-08EE-6B03-1F8E93BCD2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7C2C07C-B013-48E2-8D59-B19A130B5009}" type="slidenum">
              <a:rPr lang="da-DK" altLang="en-US" sz="1300"/>
              <a:pPr/>
              <a:t>12</a:t>
            </a:fld>
            <a:endParaRPr lang="da-DK" altLang="en-US" sz="1300"/>
          </a:p>
        </p:txBody>
      </p:sp>
      <p:sp>
        <p:nvSpPr>
          <p:cNvPr id="32771" name="Rectangle 2">
            <a:extLst>
              <a:ext uri="{FF2B5EF4-FFF2-40B4-BE49-F238E27FC236}">
                <a16:creationId xmlns:a16="http://schemas.microsoft.com/office/drawing/2014/main" id="{B0D23C09-8B55-7AB2-190B-BC224C10125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2772" name="Rectangle 3">
            <a:extLst>
              <a:ext uri="{FF2B5EF4-FFF2-40B4-BE49-F238E27FC236}">
                <a16:creationId xmlns:a16="http://schemas.microsoft.com/office/drawing/2014/main" id="{F9A103C8-6B5D-ADF2-75D1-3E90A4F6189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75F28616-7476-AAC7-22DA-AC5E1D37A7B5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0EB48286-15F8-40A7-8620-167606FC8F2B}" type="slidenum">
              <a:rPr lang="da-DK" altLang="en-US" sz="1300"/>
              <a:pPr/>
              <a:t>13</a:t>
            </a:fld>
            <a:endParaRPr lang="da-DK" altLang="en-US" sz="1300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EBB8B3AB-9BB4-BB8B-124D-60BC97CB7BAE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D1233A2E-F14E-D12D-77A2-4CC64C19D2D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>
            <a:extLst>
              <a:ext uri="{FF2B5EF4-FFF2-40B4-BE49-F238E27FC236}">
                <a16:creationId xmlns:a16="http://schemas.microsoft.com/office/drawing/2014/main" id="{F60D77F5-ABE0-8CA3-C3BC-ED3EFCDF5663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D855ED1-832E-430C-8659-4D778E4C6CD0}" type="slidenum">
              <a:rPr lang="da-DK" altLang="en-US" sz="1300"/>
              <a:pPr/>
              <a:t>14</a:t>
            </a:fld>
            <a:endParaRPr lang="da-DK" altLang="en-US" sz="1300"/>
          </a:p>
        </p:txBody>
      </p:sp>
      <p:sp>
        <p:nvSpPr>
          <p:cNvPr id="34819" name="Rectangle 2">
            <a:extLst>
              <a:ext uri="{FF2B5EF4-FFF2-40B4-BE49-F238E27FC236}">
                <a16:creationId xmlns:a16="http://schemas.microsoft.com/office/drawing/2014/main" id="{2395E24B-0542-F243-CE7A-50146747AF4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>
            <a:extLst>
              <a:ext uri="{FF2B5EF4-FFF2-40B4-BE49-F238E27FC236}">
                <a16:creationId xmlns:a16="http://schemas.microsoft.com/office/drawing/2014/main" id="{1A016FD0-9978-F070-4E6A-3D7D8196D1B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981D25F5-2354-D701-681F-27C0A9158A4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9DE18EE-B644-4A4C-9CE5-5AD921D3CF39}" type="slidenum">
              <a:rPr lang="da-DK" altLang="en-US" sz="1300"/>
              <a:pPr/>
              <a:t>15</a:t>
            </a:fld>
            <a:endParaRPr lang="da-DK" altLang="en-US" sz="1300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BBC8AAEC-D080-4879-9C54-81347A44822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36C6B530-3992-3682-62DF-EFA8C835C12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>
            <a:extLst>
              <a:ext uri="{FF2B5EF4-FFF2-40B4-BE49-F238E27FC236}">
                <a16:creationId xmlns:a16="http://schemas.microsoft.com/office/drawing/2014/main" id="{C7C97F56-8261-0FC2-5515-529ECFD66AEF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4F600B1-6EFD-4B0A-9E68-49B3F38591D3}" type="slidenum">
              <a:rPr lang="da-DK" altLang="en-US" sz="1300"/>
              <a:pPr/>
              <a:t>2</a:t>
            </a:fld>
            <a:endParaRPr lang="da-DK" altLang="en-US" sz="1300"/>
          </a:p>
        </p:txBody>
      </p:sp>
      <p:sp>
        <p:nvSpPr>
          <p:cNvPr id="22531" name="Rectangle 2">
            <a:extLst>
              <a:ext uri="{FF2B5EF4-FFF2-40B4-BE49-F238E27FC236}">
                <a16:creationId xmlns:a16="http://schemas.microsoft.com/office/drawing/2014/main" id="{2EB1CB18-31C2-8BE9-E407-260D8CF15DD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>
            <a:extLst>
              <a:ext uri="{FF2B5EF4-FFF2-40B4-BE49-F238E27FC236}">
                <a16:creationId xmlns:a16="http://schemas.microsoft.com/office/drawing/2014/main" id="{CBF56DA1-3F28-1D1F-0036-278FC822CE7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>
            <a:extLst>
              <a:ext uri="{FF2B5EF4-FFF2-40B4-BE49-F238E27FC236}">
                <a16:creationId xmlns:a16="http://schemas.microsoft.com/office/drawing/2014/main" id="{8F07A650-E5C6-2F67-97C0-18BEA0F3830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55E02A41-7136-48BC-8B0F-80D6BF9DC434}" type="slidenum">
              <a:rPr lang="da-DK" altLang="en-US" sz="1300"/>
              <a:pPr/>
              <a:t>3</a:t>
            </a:fld>
            <a:endParaRPr lang="da-DK" altLang="en-US" sz="1300"/>
          </a:p>
        </p:txBody>
      </p:sp>
      <p:sp>
        <p:nvSpPr>
          <p:cNvPr id="23555" name="Rectangle 2">
            <a:extLst>
              <a:ext uri="{FF2B5EF4-FFF2-40B4-BE49-F238E27FC236}">
                <a16:creationId xmlns:a16="http://schemas.microsoft.com/office/drawing/2014/main" id="{EA1D8F71-C88A-817F-2646-A3785D50CE23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556" name="Rectangle 3">
            <a:extLst>
              <a:ext uri="{FF2B5EF4-FFF2-40B4-BE49-F238E27FC236}">
                <a16:creationId xmlns:a16="http://schemas.microsoft.com/office/drawing/2014/main" id="{DE5B1A67-452D-B388-4BB8-ABB43D600D1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7">
            <a:extLst>
              <a:ext uri="{FF2B5EF4-FFF2-40B4-BE49-F238E27FC236}">
                <a16:creationId xmlns:a16="http://schemas.microsoft.com/office/drawing/2014/main" id="{FA1ED534-6940-CAA1-47D4-277A326A2AAE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9CC4A1D-FC63-4E20-B2BE-403F048A51D0}" type="slidenum">
              <a:rPr lang="da-DK" altLang="en-US" sz="1300"/>
              <a:pPr/>
              <a:t>4</a:t>
            </a:fld>
            <a:endParaRPr lang="da-DK" altLang="en-US" sz="1300"/>
          </a:p>
        </p:txBody>
      </p:sp>
      <p:sp>
        <p:nvSpPr>
          <p:cNvPr id="24579" name="Rectangle 2">
            <a:extLst>
              <a:ext uri="{FF2B5EF4-FFF2-40B4-BE49-F238E27FC236}">
                <a16:creationId xmlns:a16="http://schemas.microsoft.com/office/drawing/2014/main" id="{F6B03033-9DE9-7AF5-28E1-0368F388DEAB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80" name="Rectangle 3">
            <a:extLst>
              <a:ext uri="{FF2B5EF4-FFF2-40B4-BE49-F238E27FC236}">
                <a16:creationId xmlns:a16="http://schemas.microsoft.com/office/drawing/2014/main" id="{599ED10E-56FA-EE89-C85F-F1BA57917E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7">
            <a:extLst>
              <a:ext uri="{FF2B5EF4-FFF2-40B4-BE49-F238E27FC236}">
                <a16:creationId xmlns:a16="http://schemas.microsoft.com/office/drawing/2014/main" id="{588E2075-4A38-EC53-6C7E-034E69AEE51D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A9C4DCC-7E4E-4C6D-8132-CE1F7DA35930}" type="slidenum">
              <a:rPr lang="da-DK" altLang="en-US" sz="1300"/>
              <a:pPr/>
              <a:t>5</a:t>
            </a:fld>
            <a:endParaRPr lang="da-DK" altLang="en-US" sz="1300"/>
          </a:p>
        </p:txBody>
      </p:sp>
      <p:sp>
        <p:nvSpPr>
          <p:cNvPr id="25603" name="Rectangle 2">
            <a:extLst>
              <a:ext uri="{FF2B5EF4-FFF2-40B4-BE49-F238E27FC236}">
                <a16:creationId xmlns:a16="http://schemas.microsoft.com/office/drawing/2014/main" id="{D00AB039-1564-DAA5-1FB0-2E3D2EB7E85F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4" name="Rectangle 3">
            <a:extLst>
              <a:ext uri="{FF2B5EF4-FFF2-40B4-BE49-F238E27FC236}">
                <a16:creationId xmlns:a16="http://schemas.microsoft.com/office/drawing/2014/main" id="{1F8AA3DD-71B2-B23F-A82C-95DA95A3A66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7">
            <a:extLst>
              <a:ext uri="{FF2B5EF4-FFF2-40B4-BE49-F238E27FC236}">
                <a16:creationId xmlns:a16="http://schemas.microsoft.com/office/drawing/2014/main" id="{DBA4A7DD-B6B9-E47E-1AF6-250E42A576D1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D9F60046-A67C-4C96-BAE6-55B8E8316048}" type="slidenum">
              <a:rPr lang="da-DK" altLang="en-US" sz="1300"/>
              <a:pPr/>
              <a:t>6</a:t>
            </a:fld>
            <a:endParaRPr lang="da-DK" altLang="en-US" sz="1300"/>
          </a:p>
        </p:txBody>
      </p:sp>
      <p:sp>
        <p:nvSpPr>
          <p:cNvPr id="26627" name="Rectangle 2">
            <a:extLst>
              <a:ext uri="{FF2B5EF4-FFF2-40B4-BE49-F238E27FC236}">
                <a16:creationId xmlns:a16="http://schemas.microsoft.com/office/drawing/2014/main" id="{4702CBCB-C9CA-CF99-A472-E2B249235DE2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8" name="Rectangle 3">
            <a:extLst>
              <a:ext uri="{FF2B5EF4-FFF2-40B4-BE49-F238E27FC236}">
                <a16:creationId xmlns:a16="http://schemas.microsoft.com/office/drawing/2014/main" id="{85F6916C-D018-687C-2FB8-410A4D8EE5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A5AB93FA-535C-C175-E83A-36A8100A6F1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E71F7DEB-34F0-496E-84E8-40E70609B7CA}" type="slidenum">
              <a:rPr lang="da-DK" altLang="en-US" sz="1300"/>
              <a:pPr/>
              <a:t>7</a:t>
            </a:fld>
            <a:endParaRPr lang="da-DK" altLang="en-US" sz="1300"/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220DAC2B-8CAE-AAEA-1CE4-F9FF79485137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E2763350-801E-113B-5A08-F01A3F0C6A8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7">
            <a:extLst>
              <a:ext uri="{FF2B5EF4-FFF2-40B4-BE49-F238E27FC236}">
                <a16:creationId xmlns:a16="http://schemas.microsoft.com/office/drawing/2014/main" id="{D16A6D4F-5406-2C14-F771-A5DBC25E85AC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DEC3C3C-91C5-4451-BCA4-40DD348B4131}" type="slidenum">
              <a:rPr lang="da-DK" altLang="en-US" sz="1300"/>
              <a:pPr/>
              <a:t>8</a:t>
            </a:fld>
            <a:endParaRPr lang="da-DK" altLang="en-US" sz="1300"/>
          </a:p>
        </p:txBody>
      </p:sp>
      <p:sp>
        <p:nvSpPr>
          <p:cNvPr id="28675" name="Rectangle 2">
            <a:extLst>
              <a:ext uri="{FF2B5EF4-FFF2-40B4-BE49-F238E27FC236}">
                <a16:creationId xmlns:a16="http://schemas.microsoft.com/office/drawing/2014/main" id="{5FAB21B7-0BA0-225D-F025-8879EC069314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6" name="Rectangle 3">
            <a:extLst>
              <a:ext uri="{FF2B5EF4-FFF2-40B4-BE49-F238E27FC236}">
                <a16:creationId xmlns:a16="http://schemas.microsoft.com/office/drawing/2014/main" id="{6B9EEB58-A8B0-07F8-18E3-EAD3D56E5A7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>
            <a:extLst>
              <a:ext uri="{FF2B5EF4-FFF2-40B4-BE49-F238E27FC236}">
                <a16:creationId xmlns:a16="http://schemas.microsoft.com/office/drawing/2014/main" id="{F61EC996-6FDE-C79E-B591-8E36A13AFF2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6116DAF-7787-478B-82D4-487C1B52B635}" type="slidenum">
              <a:rPr lang="da-DK" altLang="en-US" sz="1300"/>
              <a:pPr/>
              <a:t>9</a:t>
            </a:fld>
            <a:endParaRPr lang="da-DK" altLang="en-US" sz="1300"/>
          </a:p>
        </p:txBody>
      </p:sp>
      <p:sp>
        <p:nvSpPr>
          <p:cNvPr id="29699" name="Rectangle 2">
            <a:extLst>
              <a:ext uri="{FF2B5EF4-FFF2-40B4-BE49-F238E27FC236}">
                <a16:creationId xmlns:a16="http://schemas.microsoft.com/office/drawing/2014/main" id="{87EC085D-501C-838A-DE68-F6FE7B02569C}"/>
              </a:ext>
            </a:extLst>
          </p:cNvPr>
          <p:cNvSpPr>
            <a:spLocks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>
            <a:extLst>
              <a:ext uri="{FF2B5EF4-FFF2-40B4-BE49-F238E27FC236}">
                <a16:creationId xmlns:a16="http://schemas.microsoft.com/office/drawing/2014/main" id="{6C3829CD-1D32-12E6-425B-9C9EBD779CB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GB" altLang="en-US">
              <a:latin typeface="Arial" panose="020B0604020202020204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BF79A02F-4123-99E0-9F51-6A2FB924C7F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06E50D-A049-48E9-B9E1-B433F6965EE6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5078C4F2-3E78-64D9-A1FB-158E221B261B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31AB4E42-9D9D-DADB-828E-72CE0DE9EF2D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E20E6D07-FB8C-4113-BFF8-E5153D4C3BE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3104281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38823C12-3061-6DFA-C399-81C818EA250D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8E43A-AD34-4DA6-84D6-E35842A181C9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2F11DE46-8940-80B0-0925-B937C5AFE2A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11E50040-E536-1CE1-24CA-BC3AC0F8641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5118DE97-57A9-4241-A622-830BC04770E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73082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97575" y="533400"/>
            <a:ext cx="1698625" cy="55626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8525" y="533400"/>
            <a:ext cx="4946650" cy="55626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F895A4D9-4A27-A568-C5DA-69E1ED73F933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97397E-BB81-43A3-B616-8CFE56972198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50F0F201-2579-99F1-07FA-E43E004BD8F6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2EF97AC7-AE88-4674-5203-50CF1503ABD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D2791AB0-F90A-426B-B6BC-9B0E721D8761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201005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1117A1E7-DF7A-889C-4491-59E542D501A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1B3F81F-5641-4710-975B-2AE170195F75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86AF147D-2500-5D75-E882-89A57F37C75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83BD402B-B13D-7FD7-CE7B-C8B06312360C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64C4527B-D645-43F0-9F55-2DFF99C479CA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7177717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27">
            <a:extLst>
              <a:ext uri="{FF2B5EF4-FFF2-40B4-BE49-F238E27FC236}">
                <a16:creationId xmlns:a16="http://schemas.microsoft.com/office/drawing/2014/main" id="{B8E95551-3D65-4137-245C-1329724B72F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2B37ACA-C3BE-4E47-93F9-1F676D19602E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5" name="Rectangle 28">
            <a:extLst>
              <a:ext uri="{FF2B5EF4-FFF2-40B4-BE49-F238E27FC236}">
                <a16:creationId xmlns:a16="http://schemas.microsoft.com/office/drawing/2014/main" id="{1020084C-FF93-3304-F8BA-433784D733A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6" name="Rectangle 29">
            <a:extLst>
              <a:ext uri="{FF2B5EF4-FFF2-40B4-BE49-F238E27FC236}">
                <a16:creationId xmlns:a16="http://schemas.microsoft.com/office/drawing/2014/main" id="{E80078CD-F034-F674-A886-786069C06AA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CA02A3C7-B08D-4179-9FEA-790475E7207E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402417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98525" y="1798638"/>
            <a:ext cx="3322638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73563" y="1798638"/>
            <a:ext cx="3322637" cy="42973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27">
            <a:extLst>
              <a:ext uri="{FF2B5EF4-FFF2-40B4-BE49-F238E27FC236}">
                <a16:creationId xmlns:a16="http://schemas.microsoft.com/office/drawing/2014/main" id="{A803C69B-05A4-9BDF-E000-EF4F6C55B711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4A432A-09B0-49F6-948C-3E01704B62A9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id="{D40269EA-6997-2BF2-2C28-8DB0041B951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4D4EB9FC-E020-A5B1-4536-3041E663CD84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1C8F8457-904F-4623-86B1-3812CDFC27F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8354156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Rectangle 27">
            <a:extLst>
              <a:ext uri="{FF2B5EF4-FFF2-40B4-BE49-F238E27FC236}">
                <a16:creationId xmlns:a16="http://schemas.microsoft.com/office/drawing/2014/main" id="{C2B8B9B3-9AC1-7764-DC00-8AFD22E89435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56799DA-A091-487D-8283-1ACBCC049677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8" name="Rectangle 28">
            <a:extLst>
              <a:ext uri="{FF2B5EF4-FFF2-40B4-BE49-F238E27FC236}">
                <a16:creationId xmlns:a16="http://schemas.microsoft.com/office/drawing/2014/main" id="{C5FEDE41-EE66-27F1-EA82-D76F79123C9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9" name="Rectangle 29">
            <a:extLst>
              <a:ext uri="{FF2B5EF4-FFF2-40B4-BE49-F238E27FC236}">
                <a16:creationId xmlns:a16="http://schemas.microsoft.com/office/drawing/2014/main" id="{B6C9D92E-E1B2-6EB9-67D8-EAD2CBDCE87A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687EF954-901B-4662-9490-70C213FA332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5914838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27">
            <a:extLst>
              <a:ext uri="{FF2B5EF4-FFF2-40B4-BE49-F238E27FC236}">
                <a16:creationId xmlns:a16="http://schemas.microsoft.com/office/drawing/2014/main" id="{8E56B572-C1A3-D88D-F8EB-671A02A2387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B0144-CB1A-4E33-A97E-FB86E8998E28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4" name="Rectangle 28">
            <a:extLst>
              <a:ext uri="{FF2B5EF4-FFF2-40B4-BE49-F238E27FC236}">
                <a16:creationId xmlns:a16="http://schemas.microsoft.com/office/drawing/2014/main" id="{237E6A6C-C2B2-73A8-2039-6F10A9F2A214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z="10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5" name="Rectangle 29">
            <a:extLst>
              <a:ext uri="{FF2B5EF4-FFF2-40B4-BE49-F238E27FC236}">
                <a16:creationId xmlns:a16="http://schemas.microsoft.com/office/drawing/2014/main" id="{127F10B7-94CB-F409-1CB6-E0662FACAD17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ED77B85D-9B4E-4327-8FA8-3E48AE536F42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35724745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>
            <a:extLst>
              <a:ext uri="{FF2B5EF4-FFF2-40B4-BE49-F238E27FC236}">
                <a16:creationId xmlns:a16="http://schemas.microsoft.com/office/drawing/2014/main" id="{81585FB8-3434-916D-EA90-4DF0520A14BF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81471A-5C5F-438B-AC24-23D657CD271D}" type="datetime1">
              <a:rPr lang="en-GB"/>
              <a:pPr>
                <a:defRPr/>
              </a:pPr>
              <a:t>17/10/2023</a:t>
            </a:fld>
            <a:endParaRPr lang="en-GB" dirty="0"/>
          </a:p>
        </p:txBody>
      </p:sp>
      <p:sp>
        <p:nvSpPr>
          <p:cNvPr id="3" name="Rectangle 28">
            <a:extLst>
              <a:ext uri="{FF2B5EF4-FFF2-40B4-BE49-F238E27FC236}">
                <a16:creationId xmlns:a16="http://schemas.microsoft.com/office/drawing/2014/main" id="{3CC676C6-3784-2024-B841-2EEAC3CA051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1828800" y="6553200"/>
            <a:ext cx="2159000" cy="179388"/>
          </a:xfrm>
        </p:spPr>
        <p:txBody>
          <a:bodyPr/>
          <a:lstStyle>
            <a:lvl1pPr>
              <a:defRPr sz="1200"/>
            </a:lvl1pPr>
          </a:lstStyle>
          <a:p>
            <a:pPr>
              <a:defRPr/>
            </a:pPr>
            <a:r>
              <a:rPr lang="en-GB"/>
              <a:t>Grasp10 Student Version</a:t>
            </a:r>
          </a:p>
        </p:txBody>
      </p:sp>
      <p:sp>
        <p:nvSpPr>
          <p:cNvPr id="4" name="Rectangle 29">
            <a:extLst>
              <a:ext uri="{FF2B5EF4-FFF2-40B4-BE49-F238E27FC236}">
                <a16:creationId xmlns:a16="http://schemas.microsoft.com/office/drawing/2014/main" id="{9FF56299-77AD-1C63-283C-21951B9B2E59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9EC4204B-34D3-46D2-B9AC-F40EDDDA2B97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9551095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>
            <a:extLst>
              <a:ext uri="{FF2B5EF4-FFF2-40B4-BE49-F238E27FC236}">
                <a16:creationId xmlns:a16="http://schemas.microsoft.com/office/drawing/2014/main" id="{91184E73-F29D-A8CD-9B27-AFE704DAFA57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0FA160-3BC6-442D-912D-01D113749E8F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id="{AB1EA994-15DE-5184-ADF4-49CF32ED85A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621B77A5-9AA4-1EFB-34E5-F200B48E5002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30BC077B-CB86-4C08-8BAD-43C9C8D623F8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252651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27">
            <a:extLst>
              <a:ext uri="{FF2B5EF4-FFF2-40B4-BE49-F238E27FC236}">
                <a16:creationId xmlns:a16="http://schemas.microsoft.com/office/drawing/2014/main" id="{5D4023A8-30B6-0EC0-B2BE-10023907A11B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E0D241B-2147-4706-85B4-CECE3EA1EB02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6" name="Rectangle 28">
            <a:extLst>
              <a:ext uri="{FF2B5EF4-FFF2-40B4-BE49-F238E27FC236}">
                <a16:creationId xmlns:a16="http://schemas.microsoft.com/office/drawing/2014/main" id="{E7DA897F-D9FE-6098-730C-9DA152FBB70A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7" name="Rectangle 29">
            <a:extLst>
              <a:ext uri="{FF2B5EF4-FFF2-40B4-BE49-F238E27FC236}">
                <a16:creationId xmlns:a16="http://schemas.microsoft.com/office/drawing/2014/main" id="{3B26F7B8-A41B-5E22-DDD1-1144F154270B}"/>
              </a:ext>
            </a:extLst>
          </p:cNvPr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GB" altLang="en-US"/>
              <a:t>Page </a:t>
            </a:r>
            <a:fld id="{6F124D68-831E-4922-B0BA-0A4C6C998EA5}" type="slidenum">
              <a:rPr lang="en-GB" altLang="en-US"/>
              <a:pPr/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1050000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hyperlink" Target="http://www.leica-geosystems.com/" TargetMode="Externa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Text Box 18">
            <a:hlinkClick r:id="rId13"/>
            <a:extLst>
              <a:ext uri="{FF2B5EF4-FFF2-40B4-BE49-F238E27FC236}">
                <a16:creationId xmlns:a16="http://schemas.microsoft.com/office/drawing/2014/main" id="{3B466386-C5EC-4198-F57B-69F9D8E5B2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77113" y="6553200"/>
            <a:ext cx="1184275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0" tIns="0" rIns="0" bIns="0"/>
          <a:lstStyle/>
          <a:p>
            <a:pPr algn="r">
              <a:defRPr/>
            </a:pPr>
            <a:r>
              <a:rPr lang="en-GB" sz="1000" b="1">
                <a:solidFill>
                  <a:srgbClr val="0074BC"/>
                </a:solidFill>
                <a:latin typeface="Arial" charset="0"/>
              </a:rPr>
              <a:t>www.ticra.com</a:t>
            </a:r>
          </a:p>
        </p:txBody>
      </p:sp>
      <p:sp>
        <p:nvSpPr>
          <p:cNvPr id="1051" name="Rectangle 27">
            <a:extLst>
              <a:ext uri="{FF2B5EF4-FFF2-40B4-BE49-F238E27FC236}">
                <a16:creationId xmlns:a16="http://schemas.microsoft.com/office/drawing/2014/main" id="{CA1603F1-1C1F-2588-CA3C-218BAC44F503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005263" y="6553200"/>
            <a:ext cx="719137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  <a:latin typeface="Arial" charset="0"/>
              </a:defRPr>
            </a:lvl1pPr>
          </a:lstStyle>
          <a:p>
            <a:pPr>
              <a:defRPr/>
            </a:pPr>
            <a:fld id="{8B201358-4DCF-4057-A001-4EFDB6E0A557}" type="datetime1">
              <a:rPr lang="en-GB"/>
              <a:pPr>
                <a:defRPr/>
              </a:pPr>
              <a:t>17/10/2023</a:t>
            </a:fld>
            <a:endParaRPr lang="en-GB"/>
          </a:p>
        </p:txBody>
      </p:sp>
      <p:sp>
        <p:nvSpPr>
          <p:cNvPr id="1052" name="Rectangle 28">
            <a:extLst>
              <a:ext uri="{FF2B5EF4-FFF2-40B4-BE49-F238E27FC236}">
                <a16:creationId xmlns:a16="http://schemas.microsoft.com/office/drawing/2014/main" id="{3DD2F601-41D2-6B64-0D11-2D8A63739BFF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811338" y="6553200"/>
            <a:ext cx="2159000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Grasp10 Student Version</a:t>
            </a:r>
            <a:endParaRPr lang="en-GB" sz="700"/>
          </a:p>
        </p:txBody>
      </p:sp>
      <p:sp>
        <p:nvSpPr>
          <p:cNvPr id="1053" name="Rectangle 29">
            <a:extLst>
              <a:ext uri="{FF2B5EF4-FFF2-40B4-BE49-F238E27FC236}">
                <a16:creationId xmlns:a16="http://schemas.microsoft.com/office/drawing/2014/main" id="{3AA775E6-8A35-D345-5B25-07D9948DE2F6}"/>
              </a:ext>
            </a:extLst>
          </p:cNvPr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98525" y="6553200"/>
            <a:ext cx="719138" cy="179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solidFill>
                  <a:srgbClr val="0074BC"/>
                </a:solidFill>
              </a:defRPr>
            </a:lvl1pPr>
          </a:lstStyle>
          <a:p>
            <a:r>
              <a:rPr lang="en-GB" altLang="en-US"/>
              <a:t>Page </a:t>
            </a:r>
            <a:fld id="{92DC04C1-8F8F-4316-942D-89A840362374}" type="slidenum">
              <a:rPr lang="en-GB" altLang="en-US"/>
              <a:pPr/>
              <a:t>‹#›</a:t>
            </a:fld>
            <a:endParaRPr lang="en-GB" altLang="en-US"/>
          </a:p>
        </p:txBody>
      </p:sp>
      <p:sp>
        <p:nvSpPr>
          <p:cNvPr id="1030" name="Rectangle 32">
            <a:extLst>
              <a:ext uri="{FF2B5EF4-FFF2-40B4-BE49-F238E27FC236}">
                <a16:creationId xmlns:a16="http://schemas.microsoft.com/office/drawing/2014/main" id="{27A7A225-CDB3-0DAA-204E-76848F9A5F3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98525" y="1798638"/>
            <a:ext cx="6797675" cy="4297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GB" altLang="en-US"/>
          </a:p>
        </p:txBody>
      </p:sp>
      <p:sp>
        <p:nvSpPr>
          <p:cNvPr id="1031" name="Rectangle 34">
            <a:extLst>
              <a:ext uri="{FF2B5EF4-FFF2-40B4-BE49-F238E27FC236}">
                <a16:creationId xmlns:a16="http://schemas.microsoft.com/office/drawing/2014/main" id="{9C84E006-590D-DA49-042B-A434C10B752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98525" y="5334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0" rIns="0" bIns="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91" r:id="rId1"/>
    <p:sldLayoutId id="2147483983" r:id="rId2"/>
    <p:sldLayoutId id="2147483984" r:id="rId3"/>
    <p:sldLayoutId id="2147483985" r:id="rId4"/>
    <p:sldLayoutId id="2147483986" r:id="rId5"/>
    <p:sldLayoutId id="2147483992" r:id="rId6"/>
    <p:sldLayoutId id="2147483993" r:id="rId7"/>
    <p:sldLayoutId id="2147483987" r:id="rId8"/>
    <p:sldLayoutId id="2147483988" r:id="rId9"/>
    <p:sldLayoutId id="2147483989" r:id="rId10"/>
    <p:sldLayoutId id="2147483990" r:id="rId11"/>
  </p:sldLayoutIdLst>
  <p:hf hdr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200" b="1">
          <a:solidFill>
            <a:schemeClr val="bg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0074BB"/>
        </a:buClr>
        <a:buFont typeface="Times" panose="02020603050405020304" pitchFamily="18" charset="0"/>
        <a:buChar char="•"/>
        <a:defRPr sz="16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3pPr>
      <a:lvl4pPr marL="15621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4pPr>
      <a:lvl5pPr marL="1981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Font typeface="Times" panose="02020603050405020304" pitchFamily="18" charset="0"/>
        <a:buChar char="-"/>
        <a:defRPr sz="1200">
          <a:solidFill>
            <a:schemeClr val="tx1"/>
          </a:solidFill>
          <a:latin typeface="+mn-lt"/>
        </a:defRPr>
      </a:lvl5pPr>
      <a:lvl6pPr marL="2438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6pPr>
      <a:lvl7pPr marL="2895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7pPr>
      <a:lvl8pPr marL="3352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8pPr>
      <a:lvl9pPr marL="3810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Times"/>
        <a:buChar char="-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.jpeg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1.png"/><Relationship Id="rId5" Type="http://schemas.openxmlformats.org/officeDocument/2006/relationships/hyperlink" Target="mailto:tmilligan@ieee.org" TargetMode="Externa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0.WAV"/><Relationship Id="rId1" Type="http://schemas.microsoft.com/office/2007/relationships/media" Target="../media/media10.WAV"/><Relationship Id="rId6" Type="http://schemas.openxmlformats.org/officeDocument/2006/relationships/image" Target="../media/image13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1.WAV"/><Relationship Id="rId1" Type="http://schemas.microsoft.com/office/2007/relationships/media" Target="../media/media11.WAV"/><Relationship Id="rId6" Type="http://schemas.openxmlformats.org/officeDocument/2006/relationships/image" Target="../media/image14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2.WAV"/><Relationship Id="rId1" Type="http://schemas.microsoft.com/office/2007/relationships/media" Target="../media/media12.WAV"/><Relationship Id="rId6" Type="http://schemas.openxmlformats.org/officeDocument/2006/relationships/image" Target="../media/image15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7.png"/><Relationship Id="rId2" Type="http://schemas.openxmlformats.org/officeDocument/2006/relationships/audio" Target="../media/media13.WAV"/><Relationship Id="rId1" Type="http://schemas.microsoft.com/office/2007/relationships/media" Target="../media/media13.WAV"/><Relationship Id="rId6" Type="http://schemas.openxmlformats.org/officeDocument/2006/relationships/image" Target="../media/image16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3.xml"/><Relationship Id="rId9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0.png"/><Relationship Id="rId2" Type="http://schemas.openxmlformats.org/officeDocument/2006/relationships/audio" Target="../media/media14.WAV"/><Relationship Id="rId1" Type="http://schemas.microsoft.com/office/2007/relationships/media" Target="../media/media14.WAV"/><Relationship Id="rId6" Type="http://schemas.openxmlformats.org/officeDocument/2006/relationships/image" Target="../media/image19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15.WAV"/><Relationship Id="rId1" Type="http://schemas.microsoft.com/office/2007/relationships/media" Target="../media/media15.WAV"/><Relationship Id="rId6" Type="http://schemas.openxmlformats.org/officeDocument/2006/relationships/image" Target="../media/image21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1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2.jpeg"/><Relationship Id="rId2" Type="http://schemas.openxmlformats.org/officeDocument/2006/relationships/audio" Target="../media/media2.WAV"/><Relationship Id="rId1" Type="http://schemas.microsoft.com/office/2007/relationships/media" Target="../media/media2.WAV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notesSlide" Target="../notesSlides/notesSlid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3.WAV"/><Relationship Id="rId1" Type="http://schemas.microsoft.com/office/2007/relationships/media" Target="../media/media3.WAV"/><Relationship Id="rId6" Type="http://schemas.openxmlformats.org/officeDocument/2006/relationships/image" Target="../media/image5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4.WAV"/><Relationship Id="rId1" Type="http://schemas.microsoft.com/office/2007/relationships/media" Target="../media/media4.WAV"/><Relationship Id="rId6" Type="http://schemas.openxmlformats.org/officeDocument/2006/relationships/image" Target="../media/image7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5.WAV"/><Relationship Id="rId1" Type="http://schemas.microsoft.com/office/2007/relationships/media" Target="../media/media5.WAV"/><Relationship Id="rId6" Type="http://schemas.openxmlformats.org/officeDocument/2006/relationships/image" Target="../media/image8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6.WAV"/><Relationship Id="rId1" Type="http://schemas.microsoft.com/office/2007/relationships/media" Target="../media/media6.WAV"/><Relationship Id="rId6" Type="http://schemas.openxmlformats.org/officeDocument/2006/relationships/image" Target="../media/image9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6.png"/><Relationship Id="rId2" Type="http://schemas.openxmlformats.org/officeDocument/2006/relationships/audio" Target="../media/media7.WAV"/><Relationship Id="rId1" Type="http://schemas.microsoft.com/office/2007/relationships/media" Target="../media/media7.WAV"/><Relationship Id="rId6" Type="http://schemas.openxmlformats.org/officeDocument/2006/relationships/image" Target="../media/image10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png"/><Relationship Id="rId2" Type="http://schemas.openxmlformats.org/officeDocument/2006/relationships/audio" Target="../media/media8.WAV"/><Relationship Id="rId1" Type="http://schemas.microsoft.com/office/2007/relationships/media" Target="../media/media8.WAV"/><Relationship Id="rId6" Type="http://schemas.openxmlformats.org/officeDocument/2006/relationships/image" Target="../media/image11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6.png"/><Relationship Id="rId2" Type="http://schemas.openxmlformats.org/officeDocument/2006/relationships/audio" Target="../media/media9.WAV"/><Relationship Id="rId1" Type="http://schemas.microsoft.com/office/2007/relationships/media" Target="../media/media9.WAV"/><Relationship Id="rId6" Type="http://schemas.openxmlformats.org/officeDocument/2006/relationships/image" Target="../media/image12.png"/><Relationship Id="rId5" Type="http://schemas.openxmlformats.org/officeDocument/2006/relationships/image" Target="../media/image2.jpeg"/><Relationship Id="rId4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9">
            <a:extLst>
              <a:ext uri="{FF2B5EF4-FFF2-40B4-BE49-F238E27FC236}">
                <a16:creationId xmlns:a16="http://schemas.microsoft.com/office/drawing/2014/main" id="{D6F3F689-1623-5512-4DBD-B118D88EC95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/>
            <a:r>
              <a:rPr lang="en-US" altLang="en-US" sz="4000" b="0">
                <a:solidFill>
                  <a:srgbClr val="000000"/>
                </a:solidFill>
                <a:latin typeface="Times New Roman" panose="02020603050405020304" pitchFamily="18" charset="0"/>
              </a:rPr>
              <a:t>Dragonian Reflector Analysis GRASP Student Version by TICRA  </a:t>
            </a:r>
            <a:br>
              <a:rPr lang="en-US" altLang="en-US" sz="4400" b="0">
                <a:solidFill>
                  <a:srgbClr val="000000"/>
                </a:solidFill>
                <a:latin typeface="Times New Roman" panose="02020603050405020304" pitchFamily="18" charset="0"/>
              </a:rPr>
            </a:br>
            <a:endParaRPr lang="en-US" altLang="en-US"/>
          </a:p>
        </p:txBody>
      </p:sp>
      <p:sp>
        <p:nvSpPr>
          <p:cNvPr id="5123" name="Subtitle 10">
            <a:extLst>
              <a:ext uri="{FF2B5EF4-FFF2-40B4-BE49-F238E27FC236}">
                <a16:creationId xmlns:a16="http://schemas.microsoft.com/office/drawing/2014/main" id="{6687FEE1-F88F-3047-4B14-FD952862BF32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r>
              <a:rPr lang="en-US" altLang="en-US"/>
              <a:t>Tom Milligan </a:t>
            </a:r>
            <a:r>
              <a:rPr lang="en-US" altLang="en-US">
                <a:hlinkClick r:id="rId5"/>
              </a:rPr>
              <a:t>tmilligan@ieee.org</a:t>
            </a:r>
            <a:endParaRPr lang="en-US" altLang="en-US"/>
          </a:p>
          <a:p>
            <a:pPr eaLnBrk="1" hangingPunct="1"/>
            <a:r>
              <a:rPr lang="en-US" altLang="en-US"/>
              <a:t>www.antennadesigner.org</a:t>
            </a:r>
          </a:p>
          <a:p>
            <a:pPr eaLnBrk="1" hangingPunct="1"/>
            <a:endParaRPr lang="en-US" altLang="en-US"/>
          </a:p>
        </p:txBody>
      </p:sp>
      <p:sp>
        <p:nvSpPr>
          <p:cNvPr id="5124" name="Date Placeholder 3">
            <a:extLst>
              <a:ext uri="{FF2B5EF4-FFF2-40B4-BE49-F238E27FC236}">
                <a16:creationId xmlns:a16="http://schemas.microsoft.com/office/drawing/2014/main" id="{D33A97E9-CDD5-6B56-397F-318CC891651F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5D3B8E0-E263-4239-B3F4-5D0427378C25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5125" name="Footer Placeholder 4">
            <a:extLst>
              <a:ext uri="{FF2B5EF4-FFF2-40B4-BE49-F238E27FC236}">
                <a16:creationId xmlns:a16="http://schemas.microsoft.com/office/drawing/2014/main" id="{A0C70359-7E96-E483-FEA3-D8E74FA24E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5126" name="Slide Number Placeholder 5">
            <a:extLst>
              <a:ext uri="{FF2B5EF4-FFF2-40B4-BE49-F238E27FC236}">
                <a16:creationId xmlns:a16="http://schemas.microsoft.com/office/drawing/2014/main" id="{6345F180-C69A-25EF-91A6-DED89E7D3F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E1A2F585-0B04-4CD4-891A-7916A8B1C645}" type="slidenum">
              <a:rPr lang="en-GB" altLang="en-US" sz="1000">
                <a:solidFill>
                  <a:srgbClr val="0074BC"/>
                </a:solidFill>
              </a:rPr>
              <a:pPr/>
              <a:t>1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5127" name="Rectangle 4">
            <a:extLst>
              <a:ext uri="{FF2B5EF4-FFF2-40B4-BE49-F238E27FC236}">
                <a16:creationId xmlns:a16="http://schemas.microsoft.com/office/drawing/2014/main" id="{A19E6AB8-C0B1-7280-9C19-AD4B506040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1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6A38367-1BC9-C0A6-8951-F52B1DFFD7E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72400" y="5638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9" name="Picture 9" descr="IMG_0553ban.jpg">
            <a:extLst>
              <a:ext uri="{FF2B5EF4-FFF2-40B4-BE49-F238E27FC236}">
                <a16:creationId xmlns:a16="http://schemas.microsoft.com/office/drawing/2014/main" id="{93FA8881-8C57-31B1-369A-FF9249A93153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81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Date Placeholder 3">
            <a:extLst>
              <a:ext uri="{FF2B5EF4-FFF2-40B4-BE49-F238E27FC236}">
                <a16:creationId xmlns:a16="http://schemas.microsoft.com/office/drawing/2014/main" id="{5F724DE5-F176-0D2C-8407-857F034FFD16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97A9D45-B136-4F9C-8037-F78FFEEFF66D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4339" name="Footer Placeholder 4">
            <a:extLst>
              <a:ext uri="{FF2B5EF4-FFF2-40B4-BE49-F238E27FC236}">
                <a16:creationId xmlns:a16="http://schemas.microsoft.com/office/drawing/2014/main" id="{382DDF00-C308-5C0B-A071-B02BBA4B5F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4340" name="Slide Number Placeholder 5">
            <a:extLst>
              <a:ext uri="{FF2B5EF4-FFF2-40B4-BE49-F238E27FC236}">
                <a16:creationId xmlns:a16="http://schemas.microsoft.com/office/drawing/2014/main" id="{1D7E2892-289E-67EA-D8EE-4F60406DEC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B1ED0430-4809-488E-A3B8-83B30D3A0E2B}" type="slidenum">
              <a:rPr lang="en-GB" altLang="en-US" sz="1000">
                <a:solidFill>
                  <a:srgbClr val="0074BC"/>
                </a:solidFill>
              </a:rPr>
              <a:pPr/>
              <a:t>10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C10715B-C1E2-55E4-26D6-C839804449A7}"/>
              </a:ext>
            </a:extLst>
          </p:cNvPr>
          <p:cNvSpPr txBox="1"/>
          <p:nvPr/>
        </p:nvSpPr>
        <p:spPr>
          <a:xfrm>
            <a:off x="4800600" y="685800"/>
            <a:ext cx="3810000" cy="3381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Automatically Generated Command List</a:t>
            </a:r>
          </a:p>
        </p:txBody>
      </p:sp>
      <p:pic>
        <p:nvPicPr>
          <p:cNvPr id="14342" name="Picture 14" descr="IMG_0553ban.jpg">
            <a:extLst>
              <a:ext uri="{FF2B5EF4-FFF2-40B4-BE49-F238E27FC236}">
                <a16:creationId xmlns:a16="http://schemas.microsoft.com/office/drawing/2014/main" id="{921007B3-BBC9-C382-D22E-8D133CF2B75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343" name="TextBox 16">
            <a:extLst>
              <a:ext uri="{FF2B5EF4-FFF2-40B4-BE49-F238E27FC236}">
                <a16:creationId xmlns:a16="http://schemas.microsoft.com/office/drawing/2014/main" id="{DBE72113-933E-2831-F2B0-6F005309C8A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81000"/>
            <a:ext cx="21701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Command List</a:t>
            </a:r>
          </a:p>
        </p:txBody>
      </p:sp>
      <p:pic>
        <p:nvPicPr>
          <p:cNvPr id="14344" name="Picture 11">
            <a:extLst>
              <a:ext uri="{FF2B5EF4-FFF2-40B4-BE49-F238E27FC236}">
                <a16:creationId xmlns:a16="http://schemas.microsoft.com/office/drawing/2014/main" id="{C5255F1A-5347-4111-5B4C-B6EC73F69FE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8185150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1F64622F-8446-267B-4E17-3752B7C4857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5867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9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Date Placeholder 3">
            <a:extLst>
              <a:ext uri="{FF2B5EF4-FFF2-40B4-BE49-F238E27FC236}">
                <a16:creationId xmlns:a16="http://schemas.microsoft.com/office/drawing/2014/main" id="{B3182596-CFBA-EA5E-FF7C-2F575E8B138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1FDC8CA-87BD-4142-94AA-37AB03AEC6FA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5363" name="Footer Placeholder 4">
            <a:extLst>
              <a:ext uri="{FF2B5EF4-FFF2-40B4-BE49-F238E27FC236}">
                <a16:creationId xmlns:a16="http://schemas.microsoft.com/office/drawing/2014/main" id="{D596275A-6AFC-9E12-EA77-CD0E64549F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5364" name="Slide Number Placeholder 5">
            <a:extLst>
              <a:ext uri="{FF2B5EF4-FFF2-40B4-BE49-F238E27FC236}">
                <a16:creationId xmlns:a16="http://schemas.microsoft.com/office/drawing/2014/main" id="{7B53BF79-DBD5-32CB-6C49-669BCF972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FC4FE8C3-793D-401D-8253-47BD8817F96D}" type="slidenum">
              <a:rPr lang="en-GB" altLang="en-US" sz="1000">
                <a:solidFill>
                  <a:srgbClr val="0074BC"/>
                </a:solidFill>
              </a:rPr>
              <a:pPr/>
              <a:t>11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5365" name="Picture 12" descr="IMG_0553ban.jpg">
            <a:extLst>
              <a:ext uri="{FF2B5EF4-FFF2-40B4-BE49-F238E27FC236}">
                <a16:creationId xmlns:a16="http://schemas.microsoft.com/office/drawing/2014/main" id="{EAE92D86-5261-CAAC-EC2F-8B7CEF52743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366" name="TextBox 15">
            <a:extLst>
              <a:ext uri="{FF2B5EF4-FFF2-40B4-BE49-F238E27FC236}">
                <a16:creationId xmlns:a16="http://schemas.microsoft.com/office/drawing/2014/main" id="{BEDA325D-3BDB-9F3A-40F3-8785182EB1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381000"/>
            <a:ext cx="1931988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Run Window</a:t>
            </a:r>
          </a:p>
        </p:txBody>
      </p:sp>
      <p:pic>
        <p:nvPicPr>
          <p:cNvPr id="15367" name="Picture 12">
            <a:extLst>
              <a:ext uri="{FF2B5EF4-FFF2-40B4-BE49-F238E27FC236}">
                <a16:creationId xmlns:a16="http://schemas.microsoft.com/office/drawing/2014/main" id="{199C43B0-C177-AAA4-30D7-FDA76337A62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4400" y="1371600"/>
            <a:ext cx="7239000" cy="479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8F874D64-D673-C4D0-9542-D3F6F9FC638A}"/>
              </a:ext>
            </a:extLst>
          </p:cNvPr>
          <p:cNvSpPr txBox="1"/>
          <p:nvPr/>
        </p:nvSpPr>
        <p:spPr>
          <a:xfrm>
            <a:off x="1524000" y="2057400"/>
            <a:ext cx="2438400" cy="338138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Click Arrow for Analysis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F9126078-A2F4-D91B-35E7-3A2F7792BDB6}"/>
              </a:ext>
            </a:extLst>
          </p:cNvPr>
          <p:cNvSpPr txBox="1"/>
          <p:nvPr/>
        </p:nvSpPr>
        <p:spPr>
          <a:xfrm>
            <a:off x="5791200" y="3733800"/>
            <a:ext cx="2743200" cy="36988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800" dirty="0">
                <a:latin typeface="Arial" charset="0"/>
              </a:rPr>
              <a:t>Spillover at </a:t>
            </a:r>
            <a:r>
              <a:rPr lang="en-US" sz="1800" dirty="0" err="1">
                <a:latin typeface="Arial" charset="0"/>
              </a:rPr>
              <a:t>Subreflector</a:t>
            </a:r>
            <a:endParaRPr lang="en-US" sz="1800" dirty="0">
              <a:latin typeface="Arial" charset="0"/>
            </a:endParaRP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DCFBA46-094C-7801-F23A-CFFF90A9CACA}"/>
              </a:ext>
            </a:extLst>
          </p:cNvPr>
          <p:cNvSpPr txBox="1"/>
          <p:nvPr/>
        </p:nvSpPr>
        <p:spPr>
          <a:xfrm>
            <a:off x="5715000" y="5638800"/>
            <a:ext cx="2590800" cy="338138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Main Reflector Spillover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6786524-2154-7241-C7DC-1DB640313361}"/>
              </a:ext>
            </a:extLst>
          </p:cNvPr>
          <p:cNvSpPr txBox="1"/>
          <p:nvPr/>
        </p:nvSpPr>
        <p:spPr>
          <a:xfrm>
            <a:off x="1905000" y="3048000"/>
            <a:ext cx="1882775" cy="3381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Auto Convergence</a:t>
            </a:r>
          </a:p>
        </p:txBody>
      </p:sp>
      <p:pic>
        <p:nvPicPr>
          <p:cNvPr id="12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72733FC-BAE9-7CED-044E-D263F283F94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5867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78000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Date Placeholder 3">
            <a:extLst>
              <a:ext uri="{FF2B5EF4-FFF2-40B4-BE49-F238E27FC236}">
                <a16:creationId xmlns:a16="http://schemas.microsoft.com/office/drawing/2014/main" id="{3C39665A-0C59-1A4E-2EE8-2AEE3EA0C6C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12FA53E-2AB6-4776-8B0E-DEC022BE7725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6387" name="Footer Placeholder 4">
            <a:extLst>
              <a:ext uri="{FF2B5EF4-FFF2-40B4-BE49-F238E27FC236}">
                <a16:creationId xmlns:a16="http://schemas.microsoft.com/office/drawing/2014/main" id="{1485834B-3883-4626-860A-5F0CFF33ED5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6388" name="Slide Number Placeholder 5">
            <a:extLst>
              <a:ext uri="{FF2B5EF4-FFF2-40B4-BE49-F238E27FC236}">
                <a16:creationId xmlns:a16="http://schemas.microsoft.com/office/drawing/2014/main" id="{3EE49475-FD08-E9B0-2D40-9D6752BD1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C801A71E-0CB3-42AC-AF04-635A16064D5D}" type="slidenum">
              <a:rPr lang="en-GB" altLang="en-US" sz="1000">
                <a:solidFill>
                  <a:srgbClr val="0074BC"/>
                </a:solidFill>
              </a:rPr>
              <a:pPr/>
              <a:t>12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6389" name="Rectangle 4">
            <a:extLst>
              <a:ext uri="{FF2B5EF4-FFF2-40B4-BE49-F238E27FC236}">
                <a16:creationId xmlns:a16="http://schemas.microsoft.com/office/drawing/2014/main" id="{EABE3929-8ED7-1EE2-BBB4-CA1510F9B5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6390" name="Picture 13" descr="IMG_0553ban.jpg">
            <a:extLst>
              <a:ext uri="{FF2B5EF4-FFF2-40B4-BE49-F238E27FC236}">
                <a16:creationId xmlns:a16="http://schemas.microsoft.com/office/drawing/2014/main" id="{9D1C731D-E59A-D548-B4C8-B56258BBB6E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91" name="TextBox 17">
            <a:extLst>
              <a:ext uri="{FF2B5EF4-FFF2-40B4-BE49-F238E27FC236}">
                <a16:creationId xmlns:a16="http://schemas.microsoft.com/office/drawing/2014/main" id="{56DFB573-9C83-CB44-DED3-EC39722273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81000"/>
            <a:ext cx="2462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2-d Plot Analysis</a:t>
            </a:r>
          </a:p>
        </p:txBody>
      </p:sp>
      <p:pic>
        <p:nvPicPr>
          <p:cNvPr id="16392" name="Picture 13">
            <a:extLst>
              <a:ext uri="{FF2B5EF4-FFF2-40B4-BE49-F238E27FC236}">
                <a16:creationId xmlns:a16="http://schemas.microsoft.com/office/drawing/2014/main" id="{C840177F-949F-DC11-D50D-6611E9AEBA7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1447800"/>
            <a:ext cx="8747125" cy="4419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9A641495-3AF8-2D12-64ED-CCC0EC0A381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8200" y="6019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7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Date Placeholder 3">
            <a:extLst>
              <a:ext uri="{FF2B5EF4-FFF2-40B4-BE49-F238E27FC236}">
                <a16:creationId xmlns:a16="http://schemas.microsoft.com/office/drawing/2014/main" id="{396AF240-F29A-210A-9022-5AD745C45301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11E7E862-D1B7-4FCF-950C-C9FC9065D63B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7411" name="Footer Placeholder 4">
            <a:extLst>
              <a:ext uri="{FF2B5EF4-FFF2-40B4-BE49-F238E27FC236}">
                <a16:creationId xmlns:a16="http://schemas.microsoft.com/office/drawing/2014/main" id="{1AB996B4-69F7-AC54-7238-7A3F3DCFD3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7412" name="Slide Number Placeholder 5">
            <a:extLst>
              <a:ext uri="{FF2B5EF4-FFF2-40B4-BE49-F238E27FC236}">
                <a16:creationId xmlns:a16="http://schemas.microsoft.com/office/drawing/2014/main" id="{6E230A19-4F2C-601A-032F-28ABE20DF4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63DBD5CD-11C9-49D7-B4AF-977FF05EB1EC}" type="slidenum">
              <a:rPr lang="en-GB" altLang="en-US" sz="1000">
                <a:solidFill>
                  <a:srgbClr val="0074BC"/>
                </a:solidFill>
              </a:rPr>
              <a:pPr/>
              <a:t>13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7413" name="Rectangle 4">
            <a:extLst>
              <a:ext uri="{FF2B5EF4-FFF2-40B4-BE49-F238E27FC236}">
                <a16:creationId xmlns:a16="http://schemas.microsoft.com/office/drawing/2014/main" id="{84DCBB4D-0811-82B5-DCA8-93D2B482AB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7414" name="Picture 10" descr="IMG_0553ban.jpg">
            <a:extLst>
              <a:ext uri="{FF2B5EF4-FFF2-40B4-BE49-F238E27FC236}">
                <a16:creationId xmlns:a16="http://schemas.microsoft.com/office/drawing/2014/main" id="{9A092468-2F56-7ED4-AE5B-CD4ABAB3049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5" name="TextBox 12">
            <a:extLst>
              <a:ext uri="{FF2B5EF4-FFF2-40B4-BE49-F238E27FC236}">
                <a16:creationId xmlns:a16="http://schemas.microsoft.com/office/drawing/2014/main" id="{7468E294-9C9D-B461-6F94-5F96EF671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57200"/>
            <a:ext cx="2462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2-d Plot Analysis</a:t>
            </a:r>
          </a:p>
        </p:txBody>
      </p:sp>
      <p:pic>
        <p:nvPicPr>
          <p:cNvPr id="17416" name="Picture 8">
            <a:extLst>
              <a:ext uri="{FF2B5EF4-FFF2-40B4-BE49-F238E27FC236}">
                <a16:creationId xmlns:a16="http://schemas.microsoft.com/office/drawing/2014/main" id="{1CB8863D-8543-F98C-CE21-5E3A096648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371600"/>
            <a:ext cx="6934200" cy="4965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7" name="Picture 9">
            <a:extLst>
              <a:ext uri="{FF2B5EF4-FFF2-40B4-BE49-F238E27FC236}">
                <a16:creationId xmlns:a16="http://schemas.microsoft.com/office/drawing/2014/main" id="{C0E1B91C-EB46-D60D-9929-F27AEFD3E6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514600"/>
            <a:ext cx="1981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18" name="Picture 10">
            <a:extLst>
              <a:ext uri="{FF2B5EF4-FFF2-40B4-BE49-F238E27FC236}">
                <a16:creationId xmlns:a16="http://schemas.microsoft.com/office/drawing/2014/main" id="{69B28668-C427-40F7-46AE-12D99B9C6D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3150" y="1600200"/>
            <a:ext cx="281305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6BDB082-8ED6-C615-EF1C-CE3A18F82DE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58674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5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Date Placeholder 3">
            <a:extLst>
              <a:ext uri="{FF2B5EF4-FFF2-40B4-BE49-F238E27FC236}">
                <a16:creationId xmlns:a16="http://schemas.microsoft.com/office/drawing/2014/main" id="{B522BE18-A147-E102-1466-CC95C5738A33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CC7F2B9-B81B-48C9-860B-C743ED005425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8435" name="Footer Placeholder 4">
            <a:extLst>
              <a:ext uri="{FF2B5EF4-FFF2-40B4-BE49-F238E27FC236}">
                <a16:creationId xmlns:a16="http://schemas.microsoft.com/office/drawing/2014/main" id="{A08EBA26-8BCA-0F67-B24A-0FF4EB3F33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8436" name="Slide Number Placeholder 5">
            <a:extLst>
              <a:ext uri="{FF2B5EF4-FFF2-40B4-BE49-F238E27FC236}">
                <a16:creationId xmlns:a16="http://schemas.microsoft.com/office/drawing/2014/main" id="{8CA84C0B-FACF-7CF6-772D-6D4A78AD59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F46AAF4D-45BD-4E36-AC7B-62DC75CABC6A}" type="slidenum">
              <a:rPr lang="en-GB" altLang="en-US" sz="1000">
                <a:solidFill>
                  <a:srgbClr val="0074BC"/>
                </a:solidFill>
              </a:rPr>
              <a:pPr/>
              <a:t>14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8437" name="Rectangle 4">
            <a:extLst>
              <a:ext uri="{FF2B5EF4-FFF2-40B4-BE49-F238E27FC236}">
                <a16:creationId xmlns:a16="http://schemas.microsoft.com/office/drawing/2014/main" id="{6439075B-D2C3-3FEE-8351-49B16DDE44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8438" name="Picture 13" descr="IMG_0553ban.jpg">
            <a:extLst>
              <a:ext uri="{FF2B5EF4-FFF2-40B4-BE49-F238E27FC236}">
                <a16:creationId xmlns:a16="http://schemas.microsoft.com/office/drawing/2014/main" id="{AA947938-6C12-DBDD-6832-8CA96291C7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9" name="TextBox 17">
            <a:extLst>
              <a:ext uri="{FF2B5EF4-FFF2-40B4-BE49-F238E27FC236}">
                <a16:creationId xmlns:a16="http://schemas.microsoft.com/office/drawing/2014/main" id="{410D25E7-17D7-2ED6-CFB3-4D981AA28B4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81000"/>
            <a:ext cx="246221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2-d Plot Analysis</a:t>
            </a:r>
          </a:p>
        </p:txBody>
      </p:sp>
      <p:pic>
        <p:nvPicPr>
          <p:cNvPr id="18440" name="Picture 2">
            <a:extLst>
              <a:ext uri="{FF2B5EF4-FFF2-40B4-BE49-F238E27FC236}">
                <a16:creationId xmlns:a16="http://schemas.microsoft.com/office/drawing/2014/main" id="{6034A860-AAA1-A823-A00B-82177563B70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447800"/>
            <a:ext cx="8113713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3">
            <a:extLst>
              <a:ext uri="{FF2B5EF4-FFF2-40B4-BE49-F238E27FC236}">
                <a16:creationId xmlns:a16="http://schemas.microsoft.com/office/drawing/2014/main" id="{ECA13E7F-E6CA-E152-112C-C1963B0C14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19900" y="3429000"/>
            <a:ext cx="180975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CDED17DC-C8EA-118A-4E02-909AFB8070ED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5800" y="594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5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Date Placeholder 3">
            <a:extLst>
              <a:ext uri="{FF2B5EF4-FFF2-40B4-BE49-F238E27FC236}">
                <a16:creationId xmlns:a16="http://schemas.microsoft.com/office/drawing/2014/main" id="{B645A1E7-2B48-EEBC-1786-8CCD9FFF4C5D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D9F003F-2BAD-48EC-B329-EF5831C425A7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9459" name="Footer Placeholder 4">
            <a:extLst>
              <a:ext uri="{FF2B5EF4-FFF2-40B4-BE49-F238E27FC236}">
                <a16:creationId xmlns:a16="http://schemas.microsoft.com/office/drawing/2014/main" id="{4209C376-22CF-D7DD-DA05-A4EAF28B17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9460" name="Slide Number Placeholder 5">
            <a:extLst>
              <a:ext uri="{FF2B5EF4-FFF2-40B4-BE49-F238E27FC236}">
                <a16:creationId xmlns:a16="http://schemas.microsoft.com/office/drawing/2014/main" id="{0AF36A01-F49E-8081-30A6-69E8C0055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8FAD0140-AF88-4654-B47F-C74B65A5EA0D}" type="slidenum">
              <a:rPr lang="en-GB" altLang="en-US" sz="1000">
                <a:solidFill>
                  <a:srgbClr val="0074BC"/>
                </a:solidFill>
              </a:rPr>
              <a:pPr/>
              <a:t>15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cxnSp>
        <p:nvCxnSpPr>
          <p:cNvPr id="19461" name="Straight Arrow Connector 12">
            <a:extLst>
              <a:ext uri="{FF2B5EF4-FFF2-40B4-BE49-F238E27FC236}">
                <a16:creationId xmlns:a16="http://schemas.microsoft.com/office/drawing/2014/main" id="{B51EB077-F3AD-1824-404D-8E1540045D14}"/>
              </a:ext>
            </a:extLst>
          </p:cNvPr>
          <p:cNvCxnSpPr>
            <a:cxnSpLocks noChangeShapeType="1"/>
          </p:cNvCxnSpPr>
          <p:nvPr/>
        </p:nvCxnSpPr>
        <p:spPr bwMode="auto">
          <a:xfrm flipH="1">
            <a:off x="4800600" y="5029200"/>
            <a:ext cx="152400" cy="515938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pic>
        <p:nvPicPr>
          <p:cNvPr id="19462" name="Picture 14" descr="IMG_0553ban.jpg">
            <a:extLst>
              <a:ext uri="{FF2B5EF4-FFF2-40B4-BE49-F238E27FC236}">
                <a16:creationId xmlns:a16="http://schemas.microsoft.com/office/drawing/2014/main" id="{43B43E08-0EEF-3F7E-BF7A-9E3301762D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3" name="TextBox 15">
            <a:extLst>
              <a:ext uri="{FF2B5EF4-FFF2-40B4-BE49-F238E27FC236}">
                <a16:creationId xmlns:a16="http://schemas.microsoft.com/office/drawing/2014/main" id="{96C25168-4702-256B-BA29-10740D727B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228600"/>
            <a:ext cx="2925763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Dragonian Reflector</a:t>
            </a:r>
          </a:p>
          <a:p>
            <a:r>
              <a:rPr lang="en-US" altLang="en-US">
                <a:solidFill>
                  <a:schemeClr val="bg1"/>
                </a:solidFill>
              </a:rPr>
              <a:t> has Low X-pol</a:t>
            </a:r>
          </a:p>
        </p:txBody>
      </p:sp>
      <p:pic>
        <p:nvPicPr>
          <p:cNvPr id="19464" name="Picture 14">
            <a:extLst>
              <a:ext uri="{FF2B5EF4-FFF2-40B4-BE49-F238E27FC236}">
                <a16:creationId xmlns:a16="http://schemas.microsoft.com/office/drawing/2014/main" id="{C2273937-1224-BBE3-D77F-9BAA2F938B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600"/>
            <a:ext cx="8077200" cy="5037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5" name="TextBox 14">
            <a:extLst>
              <a:ext uri="{FF2B5EF4-FFF2-40B4-BE49-F238E27FC236}">
                <a16:creationId xmlns:a16="http://schemas.microsoft.com/office/drawing/2014/main" id="{2FAE175D-6313-B425-0123-04B131AA398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3276600"/>
            <a:ext cx="1255713" cy="338138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600"/>
              <a:t>56 dB X-pol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1DB610AA-719D-E83D-7EFF-FCEF096FF23C}"/>
              </a:ext>
            </a:extLst>
          </p:cNvPr>
          <p:cNvSpPr txBox="1"/>
          <p:nvPr/>
        </p:nvSpPr>
        <p:spPr>
          <a:xfrm>
            <a:off x="3429000" y="4419600"/>
            <a:ext cx="1300163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Diagonal</a:t>
            </a:r>
          </a:p>
          <a:p>
            <a:pPr>
              <a:defRPr/>
            </a:pPr>
            <a:r>
              <a:rPr lang="en-US" sz="1600" dirty="0">
                <a:latin typeface="Arial" charset="0"/>
              </a:rPr>
              <a:t> Plane X-</a:t>
            </a:r>
            <a:r>
              <a:rPr lang="en-US" sz="1600" dirty="0" err="1">
                <a:latin typeface="Arial" charset="0"/>
              </a:rPr>
              <a:t>pol</a:t>
            </a:r>
            <a:endParaRPr lang="en-US" sz="1600" dirty="0">
              <a:latin typeface="Arial" charset="0"/>
            </a:endParaRP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6010EC7-C022-AFE6-5482-3EFC119D5801}"/>
              </a:ext>
            </a:extLst>
          </p:cNvPr>
          <p:cNvSpPr txBox="1"/>
          <p:nvPr/>
        </p:nvSpPr>
        <p:spPr>
          <a:xfrm>
            <a:off x="4953000" y="4876800"/>
            <a:ext cx="2247900" cy="338138"/>
          </a:xfrm>
          <a:prstGeom prst="rect">
            <a:avLst/>
          </a:prstGeom>
          <a:solidFill>
            <a:schemeClr val="bg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Symmetric plane X-</a:t>
            </a:r>
            <a:r>
              <a:rPr lang="en-US" sz="1600" dirty="0" err="1">
                <a:latin typeface="Arial" charset="0"/>
              </a:rPr>
              <a:t>pol</a:t>
            </a:r>
            <a:endParaRPr lang="en-US" sz="1600" dirty="0">
              <a:latin typeface="Arial" charset="0"/>
            </a:endParaRPr>
          </a:p>
        </p:txBody>
      </p:sp>
      <p:cxnSp>
        <p:nvCxnSpPr>
          <p:cNvPr id="19468" name="Straight Arrow Connector 23">
            <a:extLst>
              <a:ext uri="{FF2B5EF4-FFF2-40B4-BE49-F238E27FC236}">
                <a16:creationId xmlns:a16="http://schemas.microsoft.com/office/drawing/2014/main" id="{12BEC175-60F0-4AAE-C961-886412B1A278}"/>
              </a:ext>
            </a:extLst>
          </p:cNvPr>
          <p:cNvCxnSpPr>
            <a:cxnSpLocks noChangeShapeType="1"/>
            <a:stCxn id="20" idx="1"/>
          </p:cNvCxnSpPr>
          <p:nvPr/>
        </p:nvCxnSpPr>
        <p:spPr bwMode="auto">
          <a:xfrm flipH="1">
            <a:off x="4648200" y="5046663"/>
            <a:ext cx="304800" cy="515937"/>
          </a:xfrm>
          <a:prstGeom prst="straightConnector1">
            <a:avLst/>
          </a:prstGeom>
          <a:noFill/>
          <a:ln w="9525" algn="ctr">
            <a:solidFill>
              <a:schemeClr val="tx1"/>
            </a:solidFill>
            <a:round/>
            <a:headEnd/>
            <a:tailEnd type="arrow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38D0ED15-12AA-8421-ED62-2F1E109B6040}"/>
              </a:ext>
            </a:extLst>
          </p:cNvPr>
          <p:cNvSpPr txBox="1"/>
          <p:nvPr/>
        </p:nvSpPr>
        <p:spPr>
          <a:xfrm>
            <a:off x="4876800" y="3048000"/>
            <a:ext cx="2133600" cy="584200"/>
          </a:xfrm>
          <a:prstGeom prst="rect">
            <a:avLst/>
          </a:prstGeom>
          <a:solidFill>
            <a:schemeClr val="accent1">
              <a:lumMod val="90000"/>
            </a:schemeClr>
          </a:solidFill>
        </p:spPr>
        <p:txBody>
          <a:bodyPr>
            <a:spAutoFit/>
          </a:bodyPr>
          <a:lstStyle/>
          <a:p>
            <a:pPr algn="ctr">
              <a:defRPr/>
            </a:pPr>
            <a:r>
              <a:rPr lang="en-US" sz="1600" dirty="0">
                <a:latin typeface="Arial" charset="0"/>
              </a:rPr>
              <a:t>Offset and Symmetric Planes</a:t>
            </a:r>
          </a:p>
        </p:txBody>
      </p:sp>
      <p:pic>
        <p:nvPicPr>
          <p:cNvPr id="14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6D480E9-EF49-EF2B-9E00-626A569D33C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5715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2000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Date Placeholder 3">
            <a:extLst>
              <a:ext uri="{FF2B5EF4-FFF2-40B4-BE49-F238E27FC236}">
                <a16:creationId xmlns:a16="http://schemas.microsoft.com/office/drawing/2014/main" id="{2EB3FA14-9670-4069-A4E6-4648B5E32A6E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57E8206-2030-4D01-A5F2-F28F728A8A8C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6147" name="Footer Placeholder 4">
            <a:extLst>
              <a:ext uri="{FF2B5EF4-FFF2-40B4-BE49-F238E27FC236}">
                <a16:creationId xmlns:a16="http://schemas.microsoft.com/office/drawing/2014/main" id="{A55B0D50-56B0-511F-E62A-ADE3821AD2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6148" name="Slide Number Placeholder 5">
            <a:extLst>
              <a:ext uri="{FF2B5EF4-FFF2-40B4-BE49-F238E27FC236}">
                <a16:creationId xmlns:a16="http://schemas.microsoft.com/office/drawing/2014/main" id="{FB732117-4D85-7D73-9C74-040DDF75FB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67264C8C-BFB1-4F47-8331-527B375C03E0}" type="slidenum">
              <a:rPr lang="en-GB" altLang="en-US" sz="1000">
                <a:solidFill>
                  <a:srgbClr val="0074BC"/>
                </a:solidFill>
              </a:rPr>
              <a:pPr/>
              <a:t>2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6149" name="Picture 12">
            <a:extLst>
              <a:ext uri="{FF2B5EF4-FFF2-40B4-BE49-F238E27FC236}">
                <a16:creationId xmlns:a16="http://schemas.microsoft.com/office/drawing/2014/main" id="{846C2398-ACD0-CD4A-2CA3-463492F2DD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219200"/>
            <a:ext cx="5189538" cy="510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6A7F4BF2-2E66-2215-9474-C5E11BBDEB8A}"/>
              </a:ext>
            </a:extLst>
          </p:cNvPr>
          <p:cNvSpPr txBox="1"/>
          <p:nvPr/>
        </p:nvSpPr>
        <p:spPr>
          <a:xfrm>
            <a:off x="6172200" y="2971800"/>
            <a:ext cx="992188" cy="584200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Beam</a:t>
            </a:r>
          </a:p>
          <a:p>
            <a:pPr>
              <a:defRPr/>
            </a:pPr>
            <a:r>
              <a:rPr lang="en-US" sz="1600" dirty="0">
                <a:latin typeface="Arial" charset="0"/>
              </a:rPr>
              <a:t>Direction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0CFA8F1-EE73-3452-9ECD-88262C027FB6}"/>
              </a:ext>
            </a:extLst>
          </p:cNvPr>
          <p:cNvSpPr txBox="1"/>
          <p:nvPr/>
        </p:nvSpPr>
        <p:spPr>
          <a:xfrm>
            <a:off x="4495800" y="5334000"/>
            <a:ext cx="1290638" cy="33813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 err="1">
                <a:latin typeface="Arial" charset="0"/>
              </a:rPr>
              <a:t>Subreflector</a:t>
            </a:r>
            <a:endParaRPr lang="en-US" sz="1600" dirty="0">
              <a:latin typeface="Arial" charset="0"/>
            </a:endParaRP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7DC5198-23A7-D9C5-DF8C-BB7E0B896F77}"/>
              </a:ext>
            </a:extLst>
          </p:cNvPr>
          <p:cNvSpPr txBox="1"/>
          <p:nvPr/>
        </p:nvSpPr>
        <p:spPr>
          <a:xfrm>
            <a:off x="1752600" y="2895600"/>
            <a:ext cx="1004888" cy="584200"/>
          </a:xfrm>
          <a:prstGeom prst="rect">
            <a:avLst/>
          </a:prstGeom>
          <a:solidFill>
            <a:schemeClr val="bg2">
              <a:lumMod val="60000"/>
              <a:lumOff val="40000"/>
            </a:schemeClr>
          </a:solidFill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600" dirty="0">
                <a:latin typeface="Arial" charset="0"/>
              </a:rPr>
              <a:t>Main</a:t>
            </a:r>
          </a:p>
          <a:p>
            <a:pPr>
              <a:defRPr/>
            </a:pPr>
            <a:r>
              <a:rPr lang="en-US" sz="1600" dirty="0">
                <a:latin typeface="Arial" charset="0"/>
              </a:rPr>
              <a:t>Reflector</a:t>
            </a:r>
          </a:p>
        </p:txBody>
      </p:sp>
      <p:sp>
        <p:nvSpPr>
          <p:cNvPr id="6153" name="TextBox 8">
            <a:extLst>
              <a:ext uri="{FF2B5EF4-FFF2-40B4-BE49-F238E27FC236}">
                <a16:creationId xmlns:a16="http://schemas.microsoft.com/office/drawing/2014/main" id="{A00A7E98-CFE7-1B30-7213-3F73CF5113F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72000" y="1295400"/>
            <a:ext cx="650875" cy="338138"/>
          </a:xfrm>
          <a:prstGeom prst="rect">
            <a:avLst/>
          </a:prstGeom>
          <a:solidFill>
            <a:srgbClr val="92D05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600"/>
              <a:t>Feed</a:t>
            </a:r>
          </a:p>
        </p:txBody>
      </p:sp>
      <p:pic>
        <p:nvPicPr>
          <p:cNvPr id="13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5717AD6-3FB0-B83C-D226-3CAE866EA0A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94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6" descr="IMG_0553ban.jpg">
            <a:extLst>
              <a:ext uri="{FF2B5EF4-FFF2-40B4-BE49-F238E27FC236}">
                <a16:creationId xmlns:a16="http://schemas.microsoft.com/office/drawing/2014/main" id="{B104729E-4EFA-2738-70AD-0C74D28AA1B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6" name="TextBox 19">
            <a:extLst>
              <a:ext uri="{FF2B5EF4-FFF2-40B4-BE49-F238E27FC236}">
                <a16:creationId xmlns:a16="http://schemas.microsoft.com/office/drawing/2014/main" id="{F8003ABC-BDFE-3EDA-4B25-CC92B18F69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457200"/>
            <a:ext cx="4362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Dragonian Reflector Geometry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0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Date Placeholder 3">
            <a:extLst>
              <a:ext uri="{FF2B5EF4-FFF2-40B4-BE49-F238E27FC236}">
                <a16:creationId xmlns:a16="http://schemas.microsoft.com/office/drawing/2014/main" id="{6CE6BE7A-DBAE-406C-E335-F152282CAA9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29C9DEE6-E2D3-44EE-9485-CC6ED9C1DF4B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7171" name="Footer Placeholder 4">
            <a:extLst>
              <a:ext uri="{FF2B5EF4-FFF2-40B4-BE49-F238E27FC236}">
                <a16:creationId xmlns:a16="http://schemas.microsoft.com/office/drawing/2014/main" id="{EC6E0687-F63E-4442-7307-1959D4FA3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7172" name="Slide Number Placeholder 5">
            <a:extLst>
              <a:ext uri="{FF2B5EF4-FFF2-40B4-BE49-F238E27FC236}">
                <a16:creationId xmlns:a16="http://schemas.microsoft.com/office/drawing/2014/main" id="{4BAA24E7-77E6-AF60-CFF6-B7C299BCD5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F066F804-4952-4D0C-BBD6-84B159C20A56}" type="slidenum">
              <a:rPr lang="en-GB" altLang="en-US" sz="1000">
                <a:solidFill>
                  <a:srgbClr val="0074BC"/>
                </a:solidFill>
              </a:rPr>
              <a:pPr/>
              <a:t>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7173" name="Picture 9" descr="IMG_0553ban.jpg">
            <a:extLst>
              <a:ext uri="{FF2B5EF4-FFF2-40B4-BE49-F238E27FC236}">
                <a16:creationId xmlns:a16="http://schemas.microsoft.com/office/drawing/2014/main" id="{E6FCB092-7180-3812-47B3-00BA8C4C0A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4" name="TextBox 11">
            <a:extLst>
              <a:ext uri="{FF2B5EF4-FFF2-40B4-BE49-F238E27FC236}">
                <a16:creationId xmlns:a16="http://schemas.microsoft.com/office/drawing/2014/main" id="{2101B889-54E9-7B78-910A-C99140960D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57200"/>
            <a:ext cx="4310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Dragonian</a:t>
            </a:r>
          </a:p>
        </p:txBody>
      </p:sp>
      <p:pic>
        <p:nvPicPr>
          <p:cNvPr id="7175" name="Picture 9">
            <a:extLst>
              <a:ext uri="{FF2B5EF4-FFF2-40B4-BE49-F238E27FC236}">
                <a16:creationId xmlns:a16="http://schemas.microsoft.com/office/drawing/2014/main" id="{85C33F33-6780-FB77-7298-E5D8FF52AA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1600200"/>
            <a:ext cx="79375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394A4EB6-B3AB-A483-BBB3-070615A68EA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6096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Date Placeholder 3">
            <a:extLst>
              <a:ext uri="{FF2B5EF4-FFF2-40B4-BE49-F238E27FC236}">
                <a16:creationId xmlns:a16="http://schemas.microsoft.com/office/drawing/2014/main" id="{EB3380F3-62C3-A2DC-19F0-2E27DD44E7E5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480977F1-13D9-498C-A347-D35A003CF806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8195" name="Footer Placeholder 4">
            <a:extLst>
              <a:ext uri="{FF2B5EF4-FFF2-40B4-BE49-F238E27FC236}">
                <a16:creationId xmlns:a16="http://schemas.microsoft.com/office/drawing/2014/main" id="{75DA0ECB-5974-D7C4-0452-FB8184AEC0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8196" name="Slide Number Placeholder 5">
            <a:extLst>
              <a:ext uri="{FF2B5EF4-FFF2-40B4-BE49-F238E27FC236}">
                <a16:creationId xmlns:a16="http://schemas.microsoft.com/office/drawing/2014/main" id="{D28C3B13-E672-C0CA-D78F-D4A8908E0C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D2B0B518-56A0-4E4C-81DC-AB1001D9DEA9}" type="slidenum">
              <a:rPr lang="en-GB" altLang="en-US" sz="1000">
                <a:solidFill>
                  <a:srgbClr val="0074BC"/>
                </a:solidFill>
              </a:rPr>
              <a:pPr/>
              <a:t>4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8197" name="Picture 9" descr="IMG_0553ban.jpg">
            <a:extLst>
              <a:ext uri="{FF2B5EF4-FFF2-40B4-BE49-F238E27FC236}">
                <a16:creationId xmlns:a16="http://schemas.microsoft.com/office/drawing/2014/main" id="{6CAD8BC7-BC1A-E2F3-9048-0A50D8B12F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8" name="TextBox 11">
            <a:extLst>
              <a:ext uri="{FF2B5EF4-FFF2-40B4-BE49-F238E27FC236}">
                <a16:creationId xmlns:a16="http://schemas.microsoft.com/office/drawing/2014/main" id="{BEA977B0-3764-369E-ED89-FFC31DA29DD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57200"/>
            <a:ext cx="4310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Dragonian</a:t>
            </a:r>
          </a:p>
        </p:txBody>
      </p:sp>
      <p:pic>
        <p:nvPicPr>
          <p:cNvPr id="8199" name="Picture 2">
            <a:extLst>
              <a:ext uri="{FF2B5EF4-FFF2-40B4-BE49-F238E27FC236}">
                <a16:creationId xmlns:a16="http://schemas.microsoft.com/office/drawing/2014/main" id="{2E227974-97E2-9A0F-B1C5-E4E5647DA9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1524000"/>
            <a:ext cx="8343900" cy="457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D92C47E-B49E-5797-DBC5-8DD6D835CDA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9600" y="61722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Date Placeholder 3">
            <a:extLst>
              <a:ext uri="{FF2B5EF4-FFF2-40B4-BE49-F238E27FC236}">
                <a16:creationId xmlns:a16="http://schemas.microsoft.com/office/drawing/2014/main" id="{C43AA2F1-A32E-B018-37BA-75C49E4B9188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7968CB10-A880-4673-B777-5C3DE09D9F53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9219" name="Footer Placeholder 4">
            <a:extLst>
              <a:ext uri="{FF2B5EF4-FFF2-40B4-BE49-F238E27FC236}">
                <a16:creationId xmlns:a16="http://schemas.microsoft.com/office/drawing/2014/main" id="{D7E3D9C2-5498-836D-2483-93F5815464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9220" name="Slide Number Placeholder 5">
            <a:extLst>
              <a:ext uri="{FF2B5EF4-FFF2-40B4-BE49-F238E27FC236}">
                <a16:creationId xmlns:a16="http://schemas.microsoft.com/office/drawing/2014/main" id="{8D09F446-036C-138E-D191-B1DDC2A436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0DA8EB08-3034-4BA3-A4D3-72BDD0CFBBB5}" type="slidenum">
              <a:rPr lang="en-GB" altLang="en-US" sz="1000">
                <a:solidFill>
                  <a:srgbClr val="0074BC"/>
                </a:solidFill>
              </a:rPr>
              <a:pPr/>
              <a:t>5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9221" name="Picture 9" descr="IMG_0553ban.jpg">
            <a:extLst>
              <a:ext uri="{FF2B5EF4-FFF2-40B4-BE49-F238E27FC236}">
                <a16:creationId xmlns:a16="http://schemas.microsoft.com/office/drawing/2014/main" id="{26E418FD-672D-9FDF-CFF0-64D5154B640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2" name="TextBox 11">
            <a:extLst>
              <a:ext uri="{FF2B5EF4-FFF2-40B4-BE49-F238E27FC236}">
                <a16:creationId xmlns:a16="http://schemas.microsoft.com/office/drawing/2014/main" id="{C7CDFB77-0971-F233-C798-DDCCCAF61E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57200"/>
            <a:ext cx="4310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Dragonian</a:t>
            </a:r>
          </a:p>
        </p:txBody>
      </p:sp>
      <p:pic>
        <p:nvPicPr>
          <p:cNvPr id="9223" name="Picture 2">
            <a:extLst>
              <a:ext uri="{FF2B5EF4-FFF2-40B4-BE49-F238E27FC236}">
                <a16:creationId xmlns:a16="http://schemas.microsoft.com/office/drawing/2014/main" id="{E36699EF-3830-BA20-E487-F5C7B847059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1600200"/>
            <a:ext cx="7418388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D30C96EC-5E34-B7B4-15C1-7774E58813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5181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64000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Date Placeholder 3">
            <a:extLst>
              <a:ext uri="{FF2B5EF4-FFF2-40B4-BE49-F238E27FC236}">
                <a16:creationId xmlns:a16="http://schemas.microsoft.com/office/drawing/2014/main" id="{9FDDD290-92A3-5102-1ED9-6C834E4F7943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3E631A1E-E459-4EB0-B7E3-45C274B960FD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0243" name="Footer Placeholder 4">
            <a:extLst>
              <a:ext uri="{FF2B5EF4-FFF2-40B4-BE49-F238E27FC236}">
                <a16:creationId xmlns:a16="http://schemas.microsoft.com/office/drawing/2014/main" id="{6D156FB8-3738-871B-D2D8-7833173C07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0244" name="Slide Number Placeholder 5">
            <a:extLst>
              <a:ext uri="{FF2B5EF4-FFF2-40B4-BE49-F238E27FC236}">
                <a16:creationId xmlns:a16="http://schemas.microsoft.com/office/drawing/2014/main" id="{4775E38B-0853-BE49-200E-8D343A30B8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B251EF48-3208-443A-BC05-9F867B17F426}" type="slidenum">
              <a:rPr lang="en-GB" altLang="en-US" sz="1000">
                <a:solidFill>
                  <a:srgbClr val="0074BC"/>
                </a:solidFill>
              </a:rPr>
              <a:pPr/>
              <a:t>6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0245" name="Picture 9" descr="IMG_0553ban.jpg">
            <a:extLst>
              <a:ext uri="{FF2B5EF4-FFF2-40B4-BE49-F238E27FC236}">
                <a16:creationId xmlns:a16="http://schemas.microsoft.com/office/drawing/2014/main" id="{91B43321-F4FA-12FA-98F2-C0A662A5CFD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6" name="TextBox 11">
            <a:extLst>
              <a:ext uri="{FF2B5EF4-FFF2-40B4-BE49-F238E27FC236}">
                <a16:creationId xmlns:a16="http://schemas.microsoft.com/office/drawing/2014/main" id="{15B51646-3008-525E-D761-21387E5A5A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457200"/>
            <a:ext cx="43100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GRASP10 input for Dragonian</a:t>
            </a:r>
          </a:p>
        </p:txBody>
      </p:sp>
      <p:pic>
        <p:nvPicPr>
          <p:cNvPr id="10247" name="Picture 8">
            <a:extLst>
              <a:ext uri="{FF2B5EF4-FFF2-40B4-BE49-F238E27FC236}">
                <a16:creationId xmlns:a16="http://schemas.microsoft.com/office/drawing/2014/main" id="{0AE1FE18-8E43-81D5-34A4-76FCAF73D6B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1447800"/>
            <a:ext cx="70866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7FEEDD65-3EA5-785B-BA07-48FBB7A9E42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6200" y="6019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Date Placeholder 3">
            <a:extLst>
              <a:ext uri="{FF2B5EF4-FFF2-40B4-BE49-F238E27FC236}">
                <a16:creationId xmlns:a16="http://schemas.microsoft.com/office/drawing/2014/main" id="{B88713CD-92E0-85E8-B224-C73B5C187CA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92309688-3648-4058-BE22-463880B04BB1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1267" name="Footer Placeholder 4">
            <a:extLst>
              <a:ext uri="{FF2B5EF4-FFF2-40B4-BE49-F238E27FC236}">
                <a16:creationId xmlns:a16="http://schemas.microsoft.com/office/drawing/2014/main" id="{3E982C54-8F85-4A0A-D1CA-E73ABF42D9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200">
                <a:solidFill>
                  <a:srgbClr val="0074BC"/>
                </a:solidFill>
              </a:rPr>
              <a:t>Grasp10 Student Version</a:t>
            </a:r>
            <a:endParaRPr lang="en-GB" altLang="en-US" sz="700">
              <a:solidFill>
                <a:srgbClr val="0074BC"/>
              </a:solidFill>
            </a:endParaRPr>
          </a:p>
        </p:txBody>
      </p:sp>
      <p:sp>
        <p:nvSpPr>
          <p:cNvPr id="11268" name="Slide Number Placeholder 5">
            <a:extLst>
              <a:ext uri="{FF2B5EF4-FFF2-40B4-BE49-F238E27FC236}">
                <a16:creationId xmlns:a16="http://schemas.microsoft.com/office/drawing/2014/main" id="{DE0E4510-8D9D-5E9D-9B84-FFD12EDA47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59EA7725-2BD6-455B-A62B-07CB75CD5C33}" type="slidenum">
              <a:rPr lang="en-GB" altLang="en-US" sz="1000">
                <a:solidFill>
                  <a:srgbClr val="0074BC"/>
                </a:solidFill>
              </a:rPr>
              <a:pPr/>
              <a:t>7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1269" name="Rectangle 4">
            <a:extLst>
              <a:ext uri="{FF2B5EF4-FFF2-40B4-BE49-F238E27FC236}">
                <a16:creationId xmlns:a16="http://schemas.microsoft.com/office/drawing/2014/main" id="{4077CA7D-09FA-42BC-6272-25A092CF00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pic>
        <p:nvPicPr>
          <p:cNvPr id="11270" name="Picture 10" descr="IMG_0553ban.jpg">
            <a:extLst>
              <a:ext uri="{FF2B5EF4-FFF2-40B4-BE49-F238E27FC236}">
                <a16:creationId xmlns:a16="http://schemas.microsoft.com/office/drawing/2014/main" id="{2F138424-D790-5164-E22D-017592B473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71" name="TextBox 12">
            <a:extLst>
              <a:ext uri="{FF2B5EF4-FFF2-40B4-BE49-F238E27FC236}">
                <a16:creationId xmlns:a16="http://schemas.microsoft.com/office/drawing/2014/main" id="{AF3181E8-B1B4-8178-5353-89E489B4226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0" y="381000"/>
            <a:ext cx="2341563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Modify dual_cut</a:t>
            </a:r>
          </a:p>
        </p:txBody>
      </p:sp>
      <p:pic>
        <p:nvPicPr>
          <p:cNvPr id="11272" name="Picture 10">
            <a:extLst>
              <a:ext uri="{FF2B5EF4-FFF2-40B4-BE49-F238E27FC236}">
                <a16:creationId xmlns:a16="http://schemas.microsoft.com/office/drawing/2014/main" id="{C300C09D-B34D-5090-E10F-025F751A47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447800"/>
            <a:ext cx="6705600" cy="502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27D5D339-D2CD-9590-998F-17F8CAA2F94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60198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600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Date Placeholder 3">
            <a:extLst>
              <a:ext uri="{FF2B5EF4-FFF2-40B4-BE49-F238E27FC236}">
                <a16:creationId xmlns:a16="http://schemas.microsoft.com/office/drawing/2014/main" id="{EC9FBCEA-4EB4-9C2E-3AE2-6A86B74083B0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F6B228F0-C862-485B-950E-F1252277EFB9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2291" name="Footer Placeholder 4">
            <a:extLst>
              <a:ext uri="{FF2B5EF4-FFF2-40B4-BE49-F238E27FC236}">
                <a16:creationId xmlns:a16="http://schemas.microsoft.com/office/drawing/2014/main" id="{E50C2C39-A828-B014-0C5E-C87F855AD8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12292" name="Slide Number Placeholder 5">
            <a:extLst>
              <a:ext uri="{FF2B5EF4-FFF2-40B4-BE49-F238E27FC236}">
                <a16:creationId xmlns:a16="http://schemas.microsoft.com/office/drawing/2014/main" id="{94628D3C-E16C-0486-95BF-2B4E175548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59C1AAAB-1EF9-4C0A-86B5-767F3442EF12}" type="slidenum">
              <a:rPr lang="en-GB" altLang="en-US" sz="1000">
                <a:solidFill>
                  <a:srgbClr val="0074BC"/>
                </a:solidFill>
              </a:rPr>
              <a:pPr/>
              <a:t>8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pic>
        <p:nvPicPr>
          <p:cNvPr id="12293" name="Picture 10" descr="IMG_0553ban.jpg">
            <a:extLst>
              <a:ext uri="{FF2B5EF4-FFF2-40B4-BE49-F238E27FC236}">
                <a16:creationId xmlns:a16="http://schemas.microsoft.com/office/drawing/2014/main" id="{5106F04F-1E57-C155-9997-5C6AA7B0DA4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294" name="TextBox 12">
            <a:extLst>
              <a:ext uri="{FF2B5EF4-FFF2-40B4-BE49-F238E27FC236}">
                <a16:creationId xmlns:a16="http://schemas.microsoft.com/office/drawing/2014/main" id="{521D4A0B-EE56-05ED-B52A-3CBCCB6BDAB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5800" y="381000"/>
            <a:ext cx="461645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Automatic Gaussian Beam Feed</a:t>
            </a:r>
          </a:p>
        </p:txBody>
      </p:sp>
      <p:pic>
        <p:nvPicPr>
          <p:cNvPr id="12295" name="Picture 9">
            <a:extLst>
              <a:ext uri="{FF2B5EF4-FFF2-40B4-BE49-F238E27FC236}">
                <a16:creationId xmlns:a16="http://schemas.microsoft.com/office/drawing/2014/main" id="{219BF188-9FFF-4D5C-D97F-D328A7385D6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19200" y="1524000"/>
            <a:ext cx="66040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6C19AA8-DB60-00F5-21E1-849733681F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60960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7000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5EE777ED-EA46-60D0-9D9D-0A27D5937E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altLang="en-US"/>
              <a:t>Start by Creating Project Name</a:t>
            </a:r>
          </a:p>
        </p:txBody>
      </p:sp>
      <p:sp>
        <p:nvSpPr>
          <p:cNvPr id="13315" name="Date Placeholder 3">
            <a:extLst>
              <a:ext uri="{FF2B5EF4-FFF2-40B4-BE49-F238E27FC236}">
                <a16:creationId xmlns:a16="http://schemas.microsoft.com/office/drawing/2014/main" id="{1CC549A4-1304-697F-00E4-4D9EC3A4FF64}"/>
              </a:ext>
            </a:extLst>
          </p:cNvPr>
          <p:cNvSpPr>
            <a:spLocks noGrp="1"/>
          </p:cNvSpPr>
          <p:nvPr>
            <p:ph type="dt" sz="quarter" idx="10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fld id="{62F13D05-4610-43B0-9C4F-7DAE783FEBB2}" type="datetime1">
              <a:rPr lang="en-GB" altLang="en-US" sz="1000" smtClean="0">
                <a:solidFill>
                  <a:srgbClr val="0074BC"/>
                </a:solidFill>
              </a:rPr>
              <a:pPr/>
              <a:t>17/10/2023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3316" name="Footer Placeholder 4">
            <a:extLst>
              <a:ext uri="{FF2B5EF4-FFF2-40B4-BE49-F238E27FC236}">
                <a16:creationId xmlns:a16="http://schemas.microsoft.com/office/drawing/2014/main" id="{A24CDBC4-36EC-CDBE-1C2D-5508BC2FA1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Grasp10 Student Version</a:t>
            </a:r>
            <a:endParaRPr lang="en-GB" altLang="en-US" sz="400">
              <a:solidFill>
                <a:srgbClr val="0074BC"/>
              </a:solidFill>
            </a:endParaRPr>
          </a:p>
        </p:txBody>
      </p:sp>
      <p:sp>
        <p:nvSpPr>
          <p:cNvPr id="13317" name="Slide Number Placeholder 5">
            <a:extLst>
              <a:ext uri="{FF2B5EF4-FFF2-40B4-BE49-F238E27FC236}">
                <a16:creationId xmlns:a16="http://schemas.microsoft.com/office/drawing/2014/main" id="{615932A6-1821-3A3B-2261-52A95D80B3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GB" altLang="en-US" sz="1000">
                <a:solidFill>
                  <a:srgbClr val="0074BC"/>
                </a:solidFill>
              </a:rPr>
              <a:t>Page </a:t>
            </a:r>
            <a:fld id="{500B47F0-869D-454D-9F56-C53250D0E85B}" type="slidenum">
              <a:rPr lang="en-GB" altLang="en-US" sz="1000">
                <a:solidFill>
                  <a:srgbClr val="0074BC"/>
                </a:solidFill>
              </a:rPr>
              <a:pPr/>
              <a:t>9</a:t>
            </a:fld>
            <a:endParaRPr lang="en-GB" altLang="en-US" sz="1000">
              <a:solidFill>
                <a:srgbClr val="0074BC"/>
              </a:solidFill>
            </a:endParaRPr>
          </a:p>
        </p:txBody>
      </p:sp>
      <p:sp>
        <p:nvSpPr>
          <p:cNvPr id="13318" name="Rectangle 4">
            <a:extLst>
              <a:ext uri="{FF2B5EF4-FFF2-40B4-BE49-F238E27FC236}">
                <a16:creationId xmlns:a16="http://schemas.microsoft.com/office/drawing/2014/main" id="{1993DD3C-D1E0-6220-050D-E3A2CC1E5FB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9600" y="1066800"/>
            <a:ext cx="3978275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GB" altLang="en-US" sz="2200" b="1">
              <a:solidFill>
                <a:schemeClr val="bg1"/>
              </a:solidFill>
            </a:endParaRP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6D7268E5-6233-87A7-C255-AAE2153DD15D}"/>
              </a:ext>
            </a:extLst>
          </p:cNvPr>
          <p:cNvSpPr txBox="1"/>
          <p:nvPr/>
        </p:nvSpPr>
        <p:spPr>
          <a:xfrm>
            <a:off x="4495800" y="381000"/>
            <a:ext cx="3048000" cy="52387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txBody>
          <a:bodyPr>
            <a:spAutoFit/>
          </a:bodyPr>
          <a:lstStyle/>
          <a:p>
            <a:pPr>
              <a:defRPr/>
            </a:pPr>
            <a:r>
              <a:rPr lang="en-US" sz="1400" dirty="0">
                <a:latin typeface="Arial" charset="0"/>
              </a:rPr>
              <a:t>Multiple Coordinate Systems:</a:t>
            </a:r>
          </a:p>
          <a:p>
            <a:pPr>
              <a:defRPr/>
            </a:pPr>
            <a:r>
              <a:rPr lang="en-US" sz="1400" dirty="0">
                <a:latin typeface="Arial" charset="0"/>
              </a:rPr>
              <a:t> Main, </a:t>
            </a:r>
            <a:r>
              <a:rPr lang="en-US" sz="1400" dirty="0" err="1">
                <a:latin typeface="Arial" charset="0"/>
              </a:rPr>
              <a:t>Subr</a:t>
            </a:r>
            <a:r>
              <a:rPr lang="en-US" sz="1400" dirty="0">
                <a:latin typeface="Arial" charset="0"/>
              </a:rPr>
              <a:t>., Feed eases Geo Input</a:t>
            </a:r>
          </a:p>
        </p:txBody>
      </p:sp>
      <p:pic>
        <p:nvPicPr>
          <p:cNvPr id="13320" name="Picture 12" descr="IMG_0553ban.jpg">
            <a:extLst>
              <a:ext uri="{FF2B5EF4-FFF2-40B4-BE49-F238E27FC236}">
                <a16:creationId xmlns:a16="http://schemas.microsoft.com/office/drawing/2014/main" id="{26D2AF81-3082-5E15-172B-B984BD2483D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321" name="TextBox 14">
            <a:extLst>
              <a:ext uri="{FF2B5EF4-FFF2-40B4-BE49-F238E27FC236}">
                <a16:creationId xmlns:a16="http://schemas.microsoft.com/office/drawing/2014/main" id="{040193E0-3522-53D1-ACBA-DF5CD8B704B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0" y="381000"/>
            <a:ext cx="359092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>
                <a:solidFill>
                  <a:schemeClr val="bg1"/>
                </a:solidFill>
              </a:rPr>
              <a:t>Feed Coordinate System</a:t>
            </a:r>
          </a:p>
        </p:txBody>
      </p:sp>
      <p:pic>
        <p:nvPicPr>
          <p:cNvPr id="13322" name="Picture 13">
            <a:extLst>
              <a:ext uri="{FF2B5EF4-FFF2-40B4-BE49-F238E27FC236}">
                <a16:creationId xmlns:a16="http://schemas.microsoft.com/office/drawing/2014/main" id="{15DBBEFC-3C17-FD8E-BA9C-FFA1B96D625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6800" y="1524000"/>
            <a:ext cx="7086600" cy="4876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Recorded Sound">
            <a:hlinkClick r:id="" action="ppaction://media"/>
            <a:extLst>
              <a:ext uri="{FF2B5EF4-FFF2-40B4-BE49-F238E27FC236}">
                <a16:creationId xmlns:a16="http://schemas.microsoft.com/office/drawing/2014/main" id="{0516C17C-EBD1-C381-9CD8-8F588CC9DBD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0" y="5943600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 nodeType="clickPar">
                      <p:stCondLst>
                        <p:cond delay="0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4000" fill="hold"/>
                                        <p:tgtEl>
                                          <p:spTgt spid="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1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TICRA_MASTER">
  <a:themeElements>
    <a:clrScheme name="Blank Presentatio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da-DK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TICRA_MASTER</Template>
  <TotalTime>3175</TotalTime>
  <Words>229</Words>
  <Application>Microsoft Office PowerPoint</Application>
  <PresentationFormat>On-screen Show (4:3)</PresentationFormat>
  <Paragraphs>97</Paragraphs>
  <Slides>15</Slides>
  <Notes>15</Notes>
  <HiddenSlides>0</HiddenSlides>
  <MMClips>15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Times</vt:lpstr>
      <vt:lpstr>Times New Roman</vt:lpstr>
      <vt:lpstr>TICRA_MASTER</vt:lpstr>
      <vt:lpstr>Dragonian Reflector Analysis GRASP Student Version by TICRA 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Start by Creating Project Name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Tom</dc:creator>
  <cp:lastModifiedBy>Tom Milligan</cp:lastModifiedBy>
  <cp:revision>53</cp:revision>
  <dcterms:created xsi:type="dcterms:W3CDTF">2009-06-10T18:17:44Z</dcterms:created>
  <dcterms:modified xsi:type="dcterms:W3CDTF">2023-10-17T21:29:15Z</dcterms:modified>
</cp:coreProperties>
</file>