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8" r:id="rId2"/>
    <p:sldId id="259" r:id="rId3"/>
    <p:sldId id="260" r:id="rId4"/>
    <p:sldId id="297" r:id="rId5"/>
    <p:sldId id="298" r:id="rId6"/>
    <p:sldId id="299" r:id="rId7"/>
    <p:sldId id="290" r:id="rId8"/>
    <p:sldId id="291" r:id="rId9"/>
    <p:sldId id="261" r:id="rId10"/>
    <p:sldId id="263" r:id="rId11"/>
    <p:sldId id="296" r:id="rId12"/>
    <p:sldId id="300" r:id="rId13"/>
    <p:sldId id="301" r:id="rId14"/>
    <p:sldId id="264" r:id="rId15"/>
    <p:sldId id="292" r:id="rId16"/>
    <p:sldId id="295" r:id="rId17"/>
    <p:sldId id="302" r:id="rId18"/>
    <p:sldId id="267" r:id="rId19"/>
  </p:sldIdLst>
  <p:sldSz cx="9144000" cy="6858000" type="screen4x3"/>
  <p:notesSz cx="7315200" cy="9601200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AD6"/>
    <a:srgbClr val="71A598"/>
    <a:srgbClr val="71A498"/>
    <a:srgbClr val="77CFF5"/>
    <a:srgbClr val="0F5D73"/>
    <a:srgbClr val="0074BC"/>
    <a:srgbClr val="00749D"/>
    <a:srgbClr val="308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61" autoAdjust="0"/>
    <p:restoredTop sz="96117" autoAdjust="0"/>
  </p:normalViewPr>
  <p:slideViewPr>
    <p:cSldViewPr>
      <p:cViewPr varScale="1">
        <p:scale>
          <a:sx n="77" d="100"/>
          <a:sy n="77" d="100"/>
        </p:scale>
        <p:origin x="1793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72D37EF0-B1C2-B26F-6B28-82EFE91127E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F7CFBC5B-928B-1354-388A-6B57EA6802C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4" name="Rectangle 4">
            <a:extLst>
              <a:ext uri="{FF2B5EF4-FFF2-40B4-BE49-F238E27FC236}">
                <a16:creationId xmlns:a16="http://schemas.microsoft.com/office/drawing/2014/main" id="{F91BC489-CC67-8A68-8758-38197A2E131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5" name="Rectangle 5">
            <a:extLst>
              <a:ext uri="{FF2B5EF4-FFF2-40B4-BE49-F238E27FC236}">
                <a16:creationId xmlns:a16="http://schemas.microsoft.com/office/drawing/2014/main" id="{50A16E15-7F63-8E4E-5C3A-E6D305D839B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DA446B8E-AFB1-4C7D-B367-CB6824827ED4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46AB1DB9-34B0-165F-3A94-3224AAD7B4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1EC18478-251F-A2B1-A399-514DF0F64C0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23556" name="Rectangle 4">
            <a:extLst>
              <a:ext uri="{FF2B5EF4-FFF2-40B4-BE49-F238E27FC236}">
                <a16:creationId xmlns:a16="http://schemas.microsoft.com/office/drawing/2014/main" id="{62FEA3D8-EE3D-A43E-5E65-FDB4DDBA080B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61" name="Rectangle 5">
            <a:extLst>
              <a:ext uri="{FF2B5EF4-FFF2-40B4-BE49-F238E27FC236}">
                <a16:creationId xmlns:a16="http://schemas.microsoft.com/office/drawing/2014/main" id="{ABFE0DE1-3ADF-0687-2E87-82C8921F69D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/>
              <a:t>Click to edit Master text styles</a:t>
            </a:r>
          </a:p>
          <a:p>
            <a:pPr lvl="1"/>
            <a:r>
              <a:rPr lang="da-DK" noProof="0"/>
              <a:t>Second level</a:t>
            </a:r>
          </a:p>
          <a:p>
            <a:pPr lvl="2"/>
            <a:r>
              <a:rPr lang="da-DK" noProof="0"/>
              <a:t>Third level</a:t>
            </a:r>
          </a:p>
          <a:p>
            <a:pPr lvl="3"/>
            <a:r>
              <a:rPr lang="da-DK" noProof="0"/>
              <a:t>Fourth level</a:t>
            </a:r>
          </a:p>
          <a:p>
            <a:pPr lvl="4"/>
            <a:r>
              <a:rPr lang="da-DK" noProof="0"/>
              <a:t>Fifth level</a:t>
            </a:r>
          </a:p>
        </p:txBody>
      </p:sp>
      <p:sp>
        <p:nvSpPr>
          <p:cNvPr id="45062" name="Rectangle 6">
            <a:extLst>
              <a:ext uri="{FF2B5EF4-FFF2-40B4-BE49-F238E27FC236}">
                <a16:creationId xmlns:a16="http://schemas.microsoft.com/office/drawing/2014/main" id="{4579DD8C-35D5-A8CD-E4BC-E31FECF2431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63" name="Rectangle 7">
            <a:extLst>
              <a:ext uri="{FF2B5EF4-FFF2-40B4-BE49-F238E27FC236}">
                <a16:creationId xmlns:a16="http://schemas.microsoft.com/office/drawing/2014/main" id="{D682AE5E-348E-AFA3-F4D5-2D5BFB724F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2731BD07-CE85-4399-BE0C-9236B5469EA0}" type="slidenum">
              <a:rPr lang="da-DK" altLang="en-US"/>
              <a:pPr/>
              <a:t>‹#›</a:t>
            </a:fld>
            <a:endParaRPr lang="da-D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3F174E8B-9E6F-6641-77A0-21C4D79406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528A237-E86B-4D42-8795-4229D86DE7A3}" type="slidenum">
              <a:rPr lang="da-DK" altLang="en-US" sz="1300"/>
              <a:pPr/>
              <a:t>1</a:t>
            </a:fld>
            <a:endParaRPr lang="da-DK" altLang="en-US" sz="1300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8097CD53-F204-1FAF-6C84-E36F7B9223F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3F155F5-7DA6-856A-EC5F-2F87D05F66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B6ABF77C-5D1F-81B5-22DB-A317A400A60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547E889-4791-42F2-90F7-AEEDBC8B2856}" type="slidenum">
              <a:rPr lang="da-DK" altLang="en-US" sz="1300"/>
              <a:pPr/>
              <a:t>10</a:t>
            </a:fld>
            <a:endParaRPr lang="da-DK" altLang="en-US" sz="1300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89BACF82-00FC-D3D3-773D-2CE41C82CB5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DB05D2B6-0F05-D119-B00E-4A1BC49985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D9D35798-E2EE-47D3-B312-51A07981F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C3FD3A0-A459-4407-9A34-DCFF32BD4B73}" type="slidenum">
              <a:rPr lang="da-DK" altLang="en-US" sz="1300"/>
              <a:pPr/>
              <a:t>11</a:t>
            </a:fld>
            <a:endParaRPr lang="da-DK" altLang="en-US" sz="1300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CC4DE381-4108-0D96-0DBF-8F475F3941D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25707562-02B5-B310-48F5-D45833522F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6442304A-825B-B735-A9E8-3E92BCF07E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5CDA3A1-6CFD-459D-ADF9-7DED24821B98}" type="slidenum">
              <a:rPr lang="da-DK" altLang="en-US" sz="1300"/>
              <a:pPr/>
              <a:t>12</a:t>
            </a:fld>
            <a:endParaRPr lang="da-DK" altLang="en-US" sz="1300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5E213D13-1393-ABE0-471C-205417AC52A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315D6A15-89D4-7606-FCDF-D84388B4A0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29672188-1AF9-0D31-F79A-F544534EFD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2AD6C8-D344-4002-AB02-00A75250B145}" type="slidenum">
              <a:rPr lang="da-DK" altLang="en-US" sz="1300"/>
              <a:pPr/>
              <a:t>13</a:t>
            </a:fld>
            <a:endParaRPr lang="da-DK" altLang="en-US" sz="1300"/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C510CD96-EFA9-212D-5566-DB506ADB814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D1C57E4E-5C62-CC3E-9F82-5252D069BC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21BDC0BE-396D-E161-CF96-2A7D6E61A8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F06CA8-89D8-493C-82DD-F32D4438CFE4}" type="slidenum">
              <a:rPr lang="da-DK" altLang="en-US" sz="1300"/>
              <a:pPr/>
              <a:t>14</a:t>
            </a:fld>
            <a:endParaRPr lang="da-DK" altLang="en-US" sz="1300"/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563F473B-22A0-DB85-3A4E-4D35335CFAF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CA561DB7-0B06-DEFC-1700-7395BF876F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D885932C-9A90-A4A1-E061-3FB845D1D8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63430F-CC64-4EA9-9F63-4A661547EE27}" type="slidenum">
              <a:rPr lang="da-DK" altLang="en-US" sz="1300"/>
              <a:pPr/>
              <a:t>15</a:t>
            </a:fld>
            <a:endParaRPr lang="da-DK" altLang="en-US" sz="1300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0AD7114B-6F5E-6602-F1ED-73C75DAD027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A146C2B1-559F-E3DF-2C01-EDC7076228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7E2D5B4E-5D0E-4E03-93C6-E22A378E1A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6781460-BD28-4D2B-96C5-B5F89E574061}" type="slidenum">
              <a:rPr lang="da-DK" altLang="en-US" sz="1300"/>
              <a:pPr/>
              <a:t>16</a:t>
            </a:fld>
            <a:endParaRPr lang="da-DK" altLang="en-US" sz="1300"/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4216DFF6-8456-0594-D2CD-B8CDE27BEF9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1816A279-1619-6FA3-9FEF-CF489D57E5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97DCD5FE-58BE-FAFB-69FE-84131F533E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E863082-3612-46BA-A933-8D3E5EF48A5E}" type="slidenum">
              <a:rPr lang="da-DK" altLang="en-US" sz="1300"/>
              <a:pPr/>
              <a:t>17</a:t>
            </a:fld>
            <a:endParaRPr lang="da-DK" altLang="en-US" sz="1300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CF2926BE-1BDD-9A23-9040-F08A5636F56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589B7587-B984-CAD8-54FC-DE54AA6EFA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1C27B83A-800A-A425-8823-3A8DB9231F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4EC3458-8019-4F8D-A2F5-1A42A313703E}" type="slidenum">
              <a:rPr lang="da-DK" altLang="en-US" sz="1300"/>
              <a:pPr/>
              <a:t>18</a:t>
            </a:fld>
            <a:endParaRPr lang="da-DK" altLang="en-US" sz="1300"/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AD76259B-1D41-42B2-1A4E-A9D9CB18059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EC0ADF31-1D63-9A90-F83C-1C3B44C71B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094BE651-9E4A-227B-9144-4EE033EF3DD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A0AA1AB-7FF5-4B3C-A099-CAB846C1C834}" type="slidenum">
              <a:rPr lang="da-DK" altLang="en-US" sz="1300"/>
              <a:pPr/>
              <a:t>2</a:t>
            </a:fld>
            <a:endParaRPr lang="da-DK" altLang="en-US" sz="1300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9088B8CD-E87E-D2C8-20B9-080CB0CDB77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1003F76F-AE4F-7985-A23D-7C6A0C2990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B2F36A04-E0A3-97FB-6F00-CA8F8AE1BF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CFA11E-1D11-4B03-92CF-6B7F4668D54E}" type="slidenum">
              <a:rPr lang="da-DK" altLang="en-US" sz="1300"/>
              <a:pPr/>
              <a:t>3</a:t>
            </a:fld>
            <a:endParaRPr lang="da-DK" altLang="en-US" sz="1300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FBE4BA13-2709-CA57-4D62-8DD25CC947B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4B70070D-0B3B-803B-E410-8ACBAB2F06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8F008470-821A-5CFD-B2FC-4B8976EA3B6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AA78C16-0767-4D8E-A08E-C71BA6DA7050}" type="slidenum">
              <a:rPr lang="da-DK" altLang="en-US" sz="1300"/>
              <a:pPr/>
              <a:t>4</a:t>
            </a:fld>
            <a:endParaRPr lang="da-DK" altLang="en-US" sz="1300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C6198899-C832-80F8-F607-3C4EE32B78E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09066DD7-B5F8-1CCD-D160-1804547F3D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64C528A8-9C46-BF6E-43DA-3AB1D14B47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4634F7D-2321-4ED8-9587-D85480E56B9B}" type="slidenum">
              <a:rPr lang="da-DK" altLang="en-US" sz="1300"/>
              <a:pPr/>
              <a:t>5</a:t>
            </a:fld>
            <a:endParaRPr lang="da-DK" altLang="en-US" sz="1300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252B6033-8FDF-09A4-0A82-10F95DE5114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96B7DD4C-40A2-54B5-6CB8-A19DC09593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0546F2BB-AA1D-9082-F48D-2EB350F662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2D4AA-FF0C-4976-BE30-B9BC044FA509}" type="slidenum">
              <a:rPr lang="da-DK" altLang="en-US" sz="1300"/>
              <a:pPr/>
              <a:t>6</a:t>
            </a:fld>
            <a:endParaRPr lang="da-DK" altLang="en-US" sz="1300"/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3245877D-55BB-EBF3-77C0-1AD66306415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530AE912-A619-E95E-E704-C7E3D7ABC2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BA5C6164-B854-428A-D41B-92EEEAF2CF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2B87BBF-327C-4118-B35C-005F2EB15D13}" type="slidenum">
              <a:rPr lang="da-DK" altLang="en-US" sz="1300"/>
              <a:pPr/>
              <a:t>7</a:t>
            </a:fld>
            <a:endParaRPr lang="da-DK" altLang="en-US" sz="1300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72D85CE9-E1A7-AE76-DCE5-0BB3678E120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FB598EAF-6212-D7C8-823B-D5C60D2A29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89382332-1FBD-B2D9-4F73-032871DC82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9F7CAB1-C558-43E8-9A0C-B29D51FCFE4E}" type="slidenum">
              <a:rPr lang="da-DK" altLang="en-US" sz="1300"/>
              <a:pPr/>
              <a:t>8</a:t>
            </a:fld>
            <a:endParaRPr lang="da-DK" altLang="en-US" sz="1300"/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C5452249-185E-9222-1E8F-857D491E232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4907419C-2AA9-F5D5-4307-EFFD92E188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2FB43E1A-5868-0219-F895-8A27E2CE33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FB176AA-BACC-46A0-AABC-7B7F0275DBA6}" type="slidenum">
              <a:rPr lang="da-DK" altLang="en-US" sz="1300"/>
              <a:pPr/>
              <a:t>9</a:t>
            </a:fld>
            <a:endParaRPr lang="da-DK" altLang="en-US" sz="1300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681415D1-FC47-BF56-084E-C7DF6C7A581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A26357F1-3405-D090-3387-717BF9FB20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7EAC30EB-7E6C-291F-D657-BF8ADF5012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BE74C-FB08-4727-8DF4-EA67A2629EFD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DE8A67EA-9B54-B287-87A1-420FE31294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967F53DD-668C-0653-70C6-3B6B2AA2F2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57186400-7DAC-45E8-8BE9-9D8DB64A80E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32378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0C8E22DF-E515-FDE2-652E-C87BAABF72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0D139-44DE-42A1-B11F-3420577C9D82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CC4F4194-1C5E-9797-C3EC-AFE9A60707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4B75BADE-E6E9-F9D2-9DF4-8D37E67BC3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7C194FF4-EC29-4486-A04F-79D5226E030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23951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7575" y="533400"/>
            <a:ext cx="1698625" cy="5562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8525" y="533400"/>
            <a:ext cx="4946650" cy="5562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B4F2531E-2F42-5779-032C-2DFA7F0F6BE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CF1CD-71ED-49A4-9C5F-8A303C817D6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20867612-C3F4-E9DD-DC5F-B4EA361580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113B7BDA-053F-1EAC-1510-FA4677108C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1A5A26E1-6F3E-4984-9C6F-0579AC60CE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76794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9CB9C173-F3A9-2055-0250-B1D9A4F40E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71FA1-8881-4CD6-B587-C72E9CE73BFF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70102092-AC9D-8C02-82F8-20368B4EB5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F7510025-00A4-3085-F113-5AAAB439A4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CD66E3C3-E923-4F95-8E0B-7E4AB3F59E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5795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EB25F6D9-31DA-BEBA-28E0-F06578764C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494A9B-7A6C-4244-85C1-ED971D303514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15F3839C-4B0C-F07A-D82F-209521999B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F97F6685-0F84-A162-9E18-21C9646737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FDF63BAB-DA3B-4554-A4BE-658EDA3B824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8427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8525" y="1798638"/>
            <a:ext cx="3322638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3563" y="1798638"/>
            <a:ext cx="3322637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7">
            <a:extLst>
              <a:ext uri="{FF2B5EF4-FFF2-40B4-BE49-F238E27FC236}">
                <a16:creationId xmlns:a16="http://schemas.microsoft.com/office/drawing/2014/main" id="{0530AB96-D507-8A48-8292-AF9D5A5522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0E6B7-0C6B-402F-8478-82AB54386C57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581A6491-6C7B-424C-7C2A-9F305EA0BC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6F8F432D-13ED-3268-DB33-A4124A182AD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929EA7B0-F04F-404D-84DD-F85B7EA4CA2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38472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7">
            <a:extLst>
              <a:ext uri="{FF2B5EF4-FFF2-40B4-BE49-F238E27FC236}">
                <a16:creationId xmlns:a16="http://schemas.microsoft.com/office/drawing/2014/main" id="{EB26FAE0-8B71-2DB0-FED3-C465D52821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F6649-D0CA-49DD-8764-991476E4AF50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8" name="Rectangle 28">
            <a:extLst>
              <a:ext uri="{FF2B5EF4-FFF2-40B4-BE49-F238E27FC236}">
                <a16:creationId xmlns:a16="http://schemas.microsoft.com/office/drawing/2014/main" id="{03218AAB-4C0A-B468-04C8-EA950ED23B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9" name="Rectangle 29">
            <a:extLst>
              <a:ext uri="{FF2B5EF4-FFF2-40B4-BE49-F238E27FC236}">
                <a16:creationId xmlns:a16="http://schemas.microsoft.com/office/drawing/2014/main" id="{A8AF74DA-A4FA-9E95-BC23-9342ADAD93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7F5B0F1A-9698-4EAF-881C-D1F2D46BAE5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5350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7">
            <a:extLst>
              <a:ext uri="{FF2B5EF4-FFF2-40B4-BE49-F238E27FC236}">
                <a16:creationId xmlns:a16="http://schemas.microsoft.com/office/drawing/2014/main" id="{98A62E4F-82A9-434D-ABF6-7B97705D3D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71DEE-04CC-4C78-8C0F-903CA42C174A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4" name="Rectangle 28">
            <a:extLst>
              <a:ext uri="{FF2B5EF4-FFF2-40B4-BE49-F238E27FC236}">
                <a16:creationId xmlns:a16="http://schemas.microsoft.com/office/drawing/2014/main" id="{E31E1DC4-EA3F-0C7A-F70F-7B654884CF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5" name="Rectangle 29">
            <a:extLst>
              <a:ext uri="{FF2B5EF4-FFF2-40B4-BE49-F238E27FC236}">
                <a16:creationId xmlns:a16="http://schemas.microsoft.com/office/drawing/2014/main" id="{D8E822DA-D2DF-7445-118E-93A6DF8C6F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1014479D-ECB8-43B1-A68F-21C7AE074EC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889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>
            <a:extLst>
              <a:ext uri="{FF2B5EF4-FFF2-40B4-BE49-F238E27FC236}">
                <a16:creationId xmlns:a16="http://schemas.microsoft.com/office/drawing/2014/main" id="{3BDC530F-D047-6A25-7F7C-23970E4C09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5792F-8BD4-4882-8C6F-414013DC5374}" type="datetime1">
              <a:rPr lang="en-GB"/>
              <a:pPr>
                <a:defRPr/>
              </a:pPr>
              <a:t>17/10/2023</a:t>
            </a:fld>
            <a:endParaRPr lang="en-GB" dirty="0"/>
          </a:p>
        </p:txBody>
      </p:sp>
      <p:sp>
        <p:nvSpPr>
          <p:cNvPr id="3" name="Rectangle 28">
            <a:extLst>
              <a:ext uri="{FF2B5EF4-FFF2-40B4-BE49-F238E27FC236}">
                <a16:creationId xmlns:a16="http://schemas.microsoft.com/office/drawing/2014/main" id="{C766302B-FF0B-B8C0-7945-5307F9D112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1828800" y="6553200"/>
            <a:ext cx="2159000" cy="179388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4" name="Rectangle 29">
            <a:extLst>
              <a:ext uri="{FF2B5EF4-FFF2-40B4-BE49-F238E27FC236}">
                <a16:creationId xmlns:a16="http://schemas.microsoft.com/office/drawing/2014/main" id="{DC56A4F4-8F09-6528-D822-AFC2ECA4FA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8D056923-78AB-43F2-A56B-BC932EA40B7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9405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>
            <a:extLst>
              <a:ext uri="{FF2B5EF4-FFF2-40B4-BE49-F238E27FC236}">
                <a16:creationId xmlns:a16="http://schemas.microsoft.com/office/drawing/2014/main" id="{D61E4969-38B5-6B9F-7E21-A3137BA87E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1F200-28A6-4E4C-A040-D2660289D23B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6E64764E-C0BC-083E-133E-76FB2CD554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9C87AF6A-3945-6B5D-7370-71A79294BD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E3566CE1-A3F2-4B67-B7C6-D29E2373CC4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654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>
            <a:extLst>
              <a:ext uri="{FF2B5EF4-FFF2-40B4-BE49-F238E27FC236}">
                <a16:creationId xmlns:a16="http://schemas.microsoft.com/office/drawing/2014/main" id="{DA2BCC81-8CE8-F43F-4037-7B90906ABC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25E74-647B-4308-9C39-0F52B0509D81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5C2D1096-0D83-03C6-95C5-45501D9EE4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955F2CFC-7C6A-A2CC-1A7E-C7362A3250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26DB630B-1873-4B6F-BF23-008183016ED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34015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leica-geosystem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ext Box 18">
            <a:hlinkClick r:id="rId13"/>
            <a:extLst>
              <a:ext uri="{FF2B5EF4-FFF2-40B4-BE49-F238E27FC236}">
                <a16:creationId xmlns:a16="http://schemas.microsoft.com/office/drawing/2014/main" id="{2F7F56C3-6DF1-6F38-E856-320FD7D8D2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7113" y="6553200"/>
            <a:ext cx="1184275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>
              <a:defRPr/>
            </a:pPr>
            <a:r>
              <a:rPr lang="en-GB" sz="1000" b="1">
                <a:solidFill>
                  <a:srgbClr val="0074BC"/>
                </a:solidFill>
                <a:latin typeface="Arial" charset="0"/>
              </a:rPr>
              <a:t>www.ticra.com</a:t>
            </a:r>
          </a:p>
        </p:txBody>
      </p:sp>
      <p:sp>
        <p:nvSpPr>
          <p:cNvPr id="1051" name="Rectangle 27">
            <a:extLst>
              <a:ext uri="{FF2B5EF4-FFF2-40B4-BE49-F238E27FC236}">
                <a16:creationId xmlns:a16="http://schemas.microsoft.com/office/drawing/2014/main" id="{FE7F2696-27B1-A062-7EC8-5897B966056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05263" y="6553200"/>
            <a:ext cx="719137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  <a:latin typeface="Arial" charset="0"/>
              </a:defRPr>
            </a:lvl1pPr>
          </a:lstStyle>
          <a:p>
            <a:pPr>
              <a:defRPr/>
            </a:pPr>
            <a:fld id="{78295B2F-BE1D-4CF9-8D06-AFEEB68FF5C2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1052" name="Rectangle 28">
            <a:extLst>
              <a:ext uri="{FF2B5EF4-FFF2-40B4-BE49-F238E27FC236}">
                <a16:creationId xmlns:a16="http://schemas.microsoft.com/office/drawing/2014/main" id="{4A6BE9A1-DDB3-9175-2A24-329940E99FF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11338" y="6553200"/>
            <a:ext cx="2159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053" name="Rectangle 29">
            <a:extLst>
              <a:ext uri="{FF2B5EF4-FFF2-40B4-BE49-F238E27FC236}">
                <a16:creationId xmlns:a16="http://schemas.microsoft.com/office/drawing/2014/main" id="{17354059-EEF8-0B62-0972-5E1FB69599B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" y="6553200"/>
            <a:ext cx="719138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r>
              <a:rPr lang="en-GB" altLang="en-US"/>
              <a:t>Page </a:t>
            </a:r>
            <a:fld id="{316705E7-CD02-4461-A7B2-95E44CA312F2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0" name="Rectangle 32">
            <a:extLst>
              <a:ext uri="{FF2B5EF4-FFF2-40B4-BE49-F238E27FC236}">
                <a16:creationId xmlns:a16="http://schemas.microsoft.com/office/drawing/2014/main" id="{5B6D4503-1B10-7B06-48F3-5F49668CD1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798638"/>
            <a:ext cx="6797675" cy="429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1" name="Rectangle 34">
            <a:extLst>
              <a:ext uri="{FF2B5EF4-FFF2-40B4-BE49-F238E27FC236}">
                <a16:creationId xmlns:a16="http://schemas.microsoft.com/office/drawing/2014/main" id="{4DF00EB4-FA77-A076-521C-30071466AE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334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27" r:id="rId2"/>
    <p:sldLayoutId id="2147483928" r:id="rId3"/>
    <p:sldLayoutId id="2147483929" r:id="rId4"/>
    <p:sldLayoutId id="2147483930" r:id="rId5"/>
    <p:sldLayoutId id="2147483936" r:id="rId6"/>
    <p:sldLayoutId id="2147483937" r:id="rId7"/>
    <p:sldLayoutId id="2147483931" r:id="rId8"/>
    <p:sldLayoutId id="2147483932" r:id="rId9"/>
    <p:sldLayoutId id="2147483933" r:id="rId10"/>
    <p:sldLayoutId id="2147483934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74BB"/>
        </a:buClr>
        <a:buFont typeface="Times" panose="02020603050405020304" pitchFamily="18" charset="0"/>
        <a:buChar char="•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png"/><Relationship Id="rId5" Type="http://schemas.openxmlformats.org/officeDocument/2006/relationships/hyperlink" Target="mailto:tmilligan@ieee.org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1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1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1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png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image" Target="../media/image1.png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e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9">
            <a:extLst>
              <a:ext uri="{FF2B5EF4-FFF2-40B4-BE49-F238E27FC236}">
                <a16:creationId xmlns:a16="http://schemas.microsoft.com/office/drawing/2014/main" id="{A09B20F4-0B69-7972-3D68-E780351E92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4400" b="0">
                <a:solidFill>
                  <a:srgbClr val="000000"/>
                </a:solidFill>
                <a:latin typeface="Times New Roman" panose="02020603050405020304" pitchFamily="18" charset="0"/>
              </a:rPr>
              <a:t>Gregorian Analysis using GRASP Student Version by TICRA  </a:t>
            </a:r>
            <a:br>
              <a:rPr lang="en-US" altLang="en-US" sz="4400" b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en-US" altLang="en-US"/>
          </a:p>
        </p:txBody>
      </p:sp>
      <p:sp>
        <p:nvSpPr>
          <p:cNvPr id="5123" name="Subtitle 10">
            <a:extLst>
              <a:ext uri="{FF2B5EF4-FFF2-40B4-BE49-F238E27FC236}">
                <a16:creationId xmlns:a16="http://schemas.microsoft.com/office/drawing/2014/main" id="{711C4689-E137-8212-0E62-621C608F37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Tom Milligan </a:t>
            </a:r>
            <a:r>
              <a:rPr lang="en-US" altLang="en-US">
                <a:hlinkClick r:id="rId5"/>
              </a:rPr>
              <a:t>tmilligan@ieee.org</a:t>
            </a:r>
            <a:endParaRPr lang="en-US" altLang="en-US"/>
          </a:p>
          <a:p>
            <a:pPr eaLnBrk="1" hangingPunct="1"/>
            <a:r>
              <a:rPr lang="en-US" altLang="en-US"/>
              <a:t>www.antennadesigner.org</a:t>
            </a:r>
          </a:p>
          <a:p>
            <a:pPr eaLnBrk="1" hangingPunct="1"/>
            <a:endParaRPr lang="en-US" altLang="en-US"/>
          </a:p>
        </p:txBody>
      </p:sp>
      <p:sp>
        <p:nvSpPr>
          <p:cNvPr id="5124" name="Date Placeholder 3">
            <a:extLst>
              <a:ext uri="{FF2B5EF4-FFF2-40B4-BE49-F238E27FC236}">
                <a16:creationId xmlns:a16="http://schemas.microsoft.com/office/drawing/2014/main" id="{F440C939-02F9-5C5F-66F7-4640749CBBB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56C4982-BF73-4218-BA7E-90FF436F17D2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5125" name="Footer Placeholder 4">
            <a:extLst>
              <a:ext uri="{FF2B5EF4-FFF2-40B4-BE49-F238E27FC236}">
                <a16:creationId xmlns:a16="http://schemas.microsoft.com/office/drawing/2014/main" id="{5545CCC9-5579-D0B9-C5A5-243BC7FFF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5126" name="Slide Number Placeholder 5">
            <a:extLst>
              <a:ext uri="{FF2B5EF4-FFF2-40B4-BE49-F238E27FC236}">
                <a16:creationId xmlns:a16="http://schemas.microsoft.com/office/drawing/2014/main" id="{FD26B1BE-4171-9795-76E3-A4CD595D6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E51D2CDD-658A-497A-9D24-53E22C717911}" type="slidenum">
              <a:rPr lang="en-GB" altLang="en-US" sz="1000">
                <a:solidFill>
                  <a:srgbClr val="0074BC"/>
                </a:solidFill>
              </a:rPr>
              <a:pPr/>
              <a:t>1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5127" name="Rectangle 4">
            <a:extLst>
              <a:ext uri="{FF2B5EF4-FFF2-40B4-BE49-F238E27FC236}">
                <a16:creationId xmlns:a16="http://schemas.microsoft.com/office/drawing/2014/main" id="{FD70944B-5C14-92FB-57D7-24E463B15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2E7AE54-6CA3-7A5C-F07D-AB80B06AEB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5715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 descr="IMG_0553ban.jpg">
            <a:extLst>
              <a:ext uri="{FF2B5EF4-FFF2-40B4-BE49-F238E27FC236}">
                <a16:creationId xmlns:a16="http://schemas.microsoft.com/office/drawing/2014/main" id="{9551E3E7-E464-661E-AC9E-A4A9B46813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ate Placeholder 3">
            <a:extLst>
              <a:ext uri="{FF2B5EF4-FFF2-40B4-BE49-F238E27FC236}">
                <a16:creationId xmlns:a16="http://schemas.microsoft.com/office/drawing/2014/main" id="{6F2E0F3F-BA90-59E8-3255-4BC06EBEEC8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766379A-AA21-4A0C-93C8-7D95F1DF714F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4339" name="Footer Placeholder 4">
            <a:extLst>
              <a:ext uri="{FF2B5EF4-FFF2-40B4-BE49-F238E27FC236}">
                <a16:creationId xmlns:a16="http://schemas.microsoft.com/office/drawing/2014/main" id="{7AC8091F-1526-5D93-A05F-F073E8F2F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4340" name="Slide Number Placeholder 5">
            <a:extLst>
              <a:ext uri="{FF2B5EF4-FFF2-40B4-BE49-F238E27FC236}">
                <a16:creationId xmlns:a16="http://schemas.microsoft.com/office/drawing/2014/main" id="{61446867-1DB3-B551-CDCB-B3D4D12FB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4B5BB2B3-B280-45E4-8F2F-27B928012673}" type="slidenum">
              <a:rPr lang="en-GB" altLang="en-US" sz="1000">
                <a:solidFill>
                  <a:srgbClr val="0074BC"/>
                </a:solidFill>
              </a:rPr>
              <a:pPr/>
              <a:t>10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4341" name="Picture 11">
            <a:extLst>
              <a:ext uri="{FF2B5EF4-FFF2-40B4-BE49-F238E27FC236}">
                <a16:creationId xmlns:a16="http://schemas.microsoft.com/office/drawing/2014/main" id="{24108542-CF60-0A31-4AF6-272CFCB13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0"/>
            <a:ext cx="7881938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D19B89B-4DEA-6301-252F-9E4E836E51E4}"/>
              </a:ext>
            </a:extLst>
          </p:cNvPr>
          <p:cNvSpPr txBox="1"/>
          <p:nvPr/>
        </p:nvSpPr>
        <p:spPr>
          <a:xfrm>
            <a:off x="3048000" y="4724400"/>
            <a:ext cx="3810000" cy="3381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Automatically Generated Command List</a:t>
            </a:r>
          </a:p>
        </p:txBody>
      </p:sp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4231757-5849-D069-AB99-BD75B6D856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562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10" descr="IMG_0553ban.jpg">
            <a:extLst>
              <a:ext uri="{FF2B5EF4-FFF2-40B4-BE49-F238E27FC236}">
                <a16:creationId xmlns:a16="http://schemas.microsoft.com/office/drawing/2014/main" id="{C0870B27-B160-5B87-CE79-45959BE932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TextBox 13">
            <a:extLst>
              <a:ext uri="{FF2B5EF4-FFF2-40B4-BE49-F238E27FC236}">
                <a16:creationId xmlns:a16="http://schemas.microsoft.com/office/drawing/2014/main" id="{21A5589D-0E77-9724-CCB3-49B1046F21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217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Command List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3">
            <a:extLst>
              <a:ext uri="{FF2B5EF4-FFF2-40B4-BE49-F238E27FC236}">
                <a16:creationId xmlns:a16="http://schemas.microsoft.com/office/drawing/2014/main" id="{EF8C335D-CF9E-5A64-4DA8-35B009D6BA7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009A96-5D52-4C8A-82A1-EFD269297B17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5363" name="Footer Placeholder 4">
            <a:extLst>
              <a:ext uri="{FF2B5EF4-FFF2-40B4-BE49-F238E27FC236}">
                <a16:creationId xmlns:a16="http://schemas.microsoft.com/office/drawing/2014/main" id="{17B57302-9362-F0AC-E4D2-2B77BEF6C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5364" name="Slide Number Placeholder 5">
            <a:extLst>
              <a:ext uri="{FF2B5EF4-FFF2-40B4-BE49-F238E27FC236}">
                <a16:creationId xmlns:a16="http://schemas.microsoft.com/office/drawing/2014/main" id="{CA5F595C-5EE8-31A4-00AF-9EC4181AE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E0969DF3-3704-4AD0-BA87-032A6E9A6BC2}" type="slidenum">
              <a:rPr lang="en-GB" altLang="en-US" sz="1000">
                <a:solidFill>
                  <a:srgbClr val="0074BC"/>
                </a:solidFill>
              </a:rPr>
              <a:pPr/>
              <a:t>11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5365" name="TextBox 13">
            <a:extLst>
              <a:ext uri="{FF2B5EF4-FFF2-40B4-BE49-F238E27FC236}">
                <a16:creationId xmlns:a16="http://schemas.microsoft.com/office/drawing/2014/main" id="{61EFCCC6-92CF-A063-B918-51AD709BF8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33528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15366" name="Picture 15">
            <a:extLst>
              <a:ext uri="{FF2B5EF4-FFF2-40B4-BE49-F238E27FC236}">
                <a16:creationId xmlns:a16="http://schemas.microsoft.com/office/drawing/2014/main" id="{3A44AC68-C3B1-0787-65A7-4C0A648C1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600"/>
            <a:ext cx="78359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F1E6F28-5952-3A91-99AC-4B2249031604}"/>
              </a:ext>
            </a:extLst>
          </p:cNvPr>
          <p:cNvSpPr txBox="1"/>
          <p:nvPr/>
        </p:nvSpPr>
        <p:spPr>
          <a:xfrm>
            <a:off x="5638800" y="3733800"/>
            <a:ext cx="2743200" cy="3698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>
                <a:latin typeface="Arial" charset="0"/>
              </a:rPr>
              <a:t>Spillover at </a:t>
            </a:r>
            <a:r>
              <a:rPr lang="en-US" sz="1800" dirty="0" err="1">
                <a:latin typeface="Arial" charset="0"/>
              </a:rPr>
              <a:t>Subreflector</a:t>
            </a:r>
            <a:endParaRPr lang="en-US" sz="1800" dirty="0">
              <a:latin typeface="Arial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341CD20-DA57-97A3-C508-E641D169409B}"/>
              </a:ext>
            </a:extLst>
          </p:cNvPr>
          <p:cNvSpPr txBox="1"/>
          <p:nvPr/>
        </p:nvSpPr>
        <p:spPr>
          <a:xfrm>
            <a:off x="1066800" y="5638800"/>
            <a:ext cx="2819400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 err="1">
                <a:latin typeface="Arial" charset="0"/>
              </a:rPr>
              <a:t>Subreflector</a:t>
            </a:r>
            <a:r>
              <a:rPr lang="en-US" sz="1600" dirty="0">
                <a:latin typeface="Arial" charset="0"/>
              </a:rPr>
              <a:t> Blockage (Hole)</a:t>
            </a:r>
          </a:p>
          <a:p>
            <a:pPr>
              <a:defRPr/>
            </a:pPr>
            <a:r>
              <a:rPr lang="en-US" sz="1600" dirty="0">
                <a:latin typeface="Arial" charset="0"/>
              </a:rPr>
              <a:t>+ Main Refl. Spillover</a:t>
            </a:r>
          </a:p>
        </p:txBody>
      </p:sp>
      <p:sp>
        <p:nvSpPr>
          <p:cNvPr id="15369" name="TextBox 21">
            <a:extLst>
              <a:ext uri="{FF2B5EF4-FFF2-40B4-BE49-F238E27FC236}">
                <a16:creationId xmlns:a16="http://schemas.microsoft.com/office/drawing/2014/main" id="{5589BBEA-CDFA-D104-5387-8496352AFE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10668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2C49C51-A828-0EE8-691F-B3D1C89A3F56}"/>
              </a:ext>
            </a:extLst>
          </p:cNvPr>
          <p:cNvSpPr txBox="1"/>
          <p:nvPr/>
        </p:nvSpPr>
        <p:spPr>
          <a:xfrm>
            <a:off x="1447800" y="2133600"/>
            <a:ext cx="2438400" cy="33813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Click Arrow for Analysis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97C550E-6FF1-1187-76D9-D7326E6E97D0}"/>
              </a:ext>
            </a:extLst>
          </p:cNvPr>
          <p:cNvSpPr txBox="1"/>
          <p:nvPr/>
        </p:nvSpPr>
        <p:spPr>
          <a:xfrm>
            <a:off x="1676400" y="4343400"/>
            <a:ext cx="2095500" cy="369888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Arial" charset="0"/>
              </a:rPr>
              <a:t>Auto Convergence</a:t>
            </a:r>
          </a:p>
        </p:txBody>
      </p:sp>
      <p:pic>
        <p:nvPicPr>
          <p:cNvPr id="1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934775E-57F1-168A-1529-B2FDB0B53C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791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Picture 15" descr="IMG_0553ban.jpg">
            <a:extLst>
              <a:ext uri="{FF2B5EF4-FFF2-40B4-BE49-F238E27FC236}">
                <a16:creationId xmlns:a16="http://schemas.microsoft.com/office/drawing/2014/main" id="{CAD61F3A-BE35-59C2-A427-5FFCFB8C91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4" name="TextBox 18">
            <a:extLst>
              <a:ext uri="{FF2B5EF4-FFF2-40B4-BE49-F238E27FC236}">
                <a16:creationId xmlns:a16="http://schemas.microsoft.com/office/drawing/2014/main" id="{F4E422C8-DE80-85C8-C29F-06912E819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1931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Run 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e Placeholder 3">
            <a:extLst>
              <a:ext uri="{FF2B5EF4-FFF2-40B4-BE49-F238E27FC236}">
                <a16:creationId xmlns:a16="http://schemas.microsoft.com/office/drawing/2014/main" id="{B3D7CFFA-69C0-07F0-01B4-0AF054480AF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F3418F8-394D-44B9-920D-D9B70705CF39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6387" name="Footer Placeholder 4">
            <a:extLst>
              <a:ext uri="{FF2B5EF4-FFF2-40B4-BE49-F238E27FC236}">
                <a16:creationId xmlns:a16="http://schemas.microsoft.com/office/drawing/2014/main" id="{76908975-D117-79B1-572C-11707CC6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6388" name="Slide Number Placeholder 5">
            <a:extLst>
              <a:ext uri="{FF2B5EF4-FFF2-40B4-BE49-F238E27FC236}">
                <a16:creationId xmlns:a16="http://schemas.microsoft.com/office/drawing/2014/main" id="{9E027E9F-522C-84C4-F324-646428AAE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0E9A514C-1B47-4A8C-94CC-4BDE1A5B8C61}" type="slidenum">
              <a:rPr lang="en-GB" altLang="en-US" sz="1000">
                <a:solidFill>
                  <a:srgbClr val="0074BC"/>
                </a:solidFill>
              </a:rPr>
              <a:pPr/>
              <a:t>12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6389" name="Picture 12">
            <a:extLst>
              <a:ext uri="{FF2B5EF4-FFF2-40B4-BE49-F238E27FC236}">
                <a16:creationId xmlns:a16="http://schemas.microsoft.com/office/drawing/2014/main" id="{E864D5C8-A2A6-0F3D-7853-2D277DA138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4995863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3">
            <a:extLst>
              <a:ext uri="{FF2B5EF4-FFF2-40B4-BE49-F238E27FC236}">
                <a16:creationId xmlns:a16="http://schemas.microsoft.com/office/drawing/2014/main" id="{36C93C5B-CAD9-2076-2735-90EDEF5A2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457575"/>
            <a:ext cx="3200400" cy="290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14">
            <a:extLst>
              <a:ext uri="{FF2B5EF4-FFF2-40B4-BE49-F238E27FC236}">
                <a16:creationId xmlns:a16="http://schemas.microsoft.com/office/drawing/2014/main" id="{6C885CE0-A176-87BF-0B75-614AEE809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524000"/>
            <a:ext cx="3276600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5FA4B37-3EA5-6096-A32A-1C9004A14F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5867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11" descr="IMG_0553ban.jpg">
            <a:extLst>
              <a:ext uri="{FF2B5EF4-FFF2-40B4-BE49-F238E27FC236}">
                <a16:creationId xmlns:a16="http://schemas.microsoft.com/office/drawing/2014/main" id="{462D8345-5A24-52D0-A569-F20A0DA1267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TextBox 13">
            <a:extLst>
              <a:ext uri="{FF2B5EF4-FFF2-40B4-BE49-F238E27FC236}">
                <a16:creationId xmlns:a16="http://schemas.microsoft.com/office/drawing/2014/main" id="{36B9B833-90E3-9554-4F90-3883EEA520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3967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Add Lines to Command List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3">
            <a:extLst>
              <a:ext uri="{FF2B5EF4-FFF2-40B4-BE49-F238E27FC236}">
                <a16:creationId xmlns:a16="http://schemas.microsoft.com/office/drawing/2014/main" id="{849242E2-5CA9-6D92-F9B2-54797AF60D2F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51A7721-BED9-4866-8927-6604475E90A6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7411" name="Footer Placeholder 4">
            <a:extLst>
              <a:ext uri="{FF2B5EF4-FFF2-40B4-BE49-F238E27FC236}">
                <a16:creationId xmlns:a16="http://schemas.microsoft.com/office/drawing/2014/main" id="{B1C3EF05-AD10-7851-95EF-85B0E9D0B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7412" name="Slide Number Placeholder 5">
            <a:extLst>
              <a:ext uri="{FF2B5EF4-FFF2-40B4-BE49-F238E27FC236}">
                <a16:creationId xmlns:a16="http://schemas.microsoft.com/office/drawing/2014/main" id="{CDE4E1B8-37DB-07B1-6571-573E9B6A6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0AB23BA7-592F-44FA-BB96-937A35E7293E}" type="slidenum">
              <a:rPr lang="en-GB" altLang="en-US" sz="1000">
                <a:solidFill>
                  <a:srgbClr val="0074BC"/>
                </a:solidFill>
              </a:rPr>
              <a:pPr/>
              <a:t>13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7413" name="Picture 2">
            <a:extLst>
              <a:ext uri="{FF2B5EF4-FFF2-40B4-BE49-F238E27FC236}">
                <a16:creationId xmlns:a16="http://schemas.microsoft.com/office/drawing/2014/main" id="{3B0F7CD6-7F26-5E40-5FF3-DA3AC5351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5703888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Box 13">
            <a:extLst>
              <a:ext uri="{FF2B5EF4-FFF2-40B4-BE49-F238E27FC236}">
                <a16:creationId xmlns:a16="http://schemas.microsoft.com/office/drawing/2014/main" id="{298F909A-A2B4-9F2A-04D6-D3C057DC5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3200400"/>
            <a:ext cx="2573338" cy="307975"/>
          </a:xfrm>
          <a:prstGeom prst="rect">
            <a:avLst/>
          </a:prstGeom>
          <a:solidFill>
            <a:srgbClr val="71A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Main Reflector Hole Removed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8B7115-158A-3421-0DBC-E4C59B560D62}"/>
              </a:ext>
            </a:extLst>
          </p:cNvPr>
          <p:cNvSpPr txBox="1"/>
          <p:nvPr/>
        </p:nvSpPr>
        <p:spPr>
          <a:xfrm>
            <a:off x="1143000" y="4572000"/>
            <a:ext cx="3352800" cy="7381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latin typeface="Arial" charset="0"/>
              </a:rPr>
              <a:t>Find Currents on </a:t>
            </a:r>
            <a:r>
              <a:rPr lang="en-US" sz="1400" dirty="0" err="1">
                <a:latin typeface="Arial" charset="0"/>
              </a:rPr>
              <a:t>Subreflector</a:t>
            </a:r>
            <a:r>
              <a:rPr lang="en-US" sz="1400" dirty="0">
                <a:latin typeface="Arial" charset="0"/>
              </a:rPr>
              <a:t> due to Main Reflector Currents;  Add Radiation from New Currents   </a:t>
            </a:r>
          </a:p>
        </p:txBody>
      </p:sp>
      <p:pic>
        <p:nvPicPr>
          <p:cNvPr id="17416" name="Picture 2">
            <a:extLst>
              <a:ext uri="{FF2B5EF4-FFF2-40B4-BE49-F238E27FC236}">
                <a16:creationId xmlns:a16="http://schemas.microsoft.com/office/drawing/2014/main" id="{B92C724B-5984-0217-C55C-081530DBF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581400"/>
            <a:ext cx="3951288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3066FA2-4258-3335-3569-AD4B35E77E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5791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Picture 14" descr="IMG_0553ban.jpg">
            <a:extLst>
              <a:ext uri="{FF2B5EF4-FFF2-40B4-BE49-F238E27FC236}">
                <a16:creationId xmlns:a16="http://schemas.microsoft.com/office/drawing/2014/main" id="{9D1A4A2E-F816-FF9C-EB9E-C46234FCB7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9" name="TextBox 16">
            <a:extLst>
              <a:ext uri="{FF2B5EF4-FFF2-40B4-BE49-F238E27FC236}">
                <a16:creationId xmlns:a16="http://schemas.microsoft.com/office/drawing/2014/main" id="{04ADF342-E8A2-FCF6-DA7B-CC4CBEA618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57200"/>
            <a:ext cx="3967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Add Lines to Command List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3">
            <a:extLst>
              <a:ext uri="{FF2B5EF4-FFF2-40B4-BE49-F238E27FC236}">
                <a16:creationId xmlns:a16="http://schemas.microsoft.com/office/drawing/2014/main" id="{C0FBB490-5E82-CA1B-26A9-DD7AD404D36F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87370B0-33F4-4342-BF00-05133339676B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8435" name="Footer Placeholder 4">
            <a:extLst>
              <a:ext uri="{FF2B5EF4-FFF2-40B4-BE49-F238E27FC236}">
                <a16:creationId xmlns:a16="http://schemas.microsoft.com/office/drawing/2014/main" id="{6B510458-19B6-FF08-BA0E-724BF250A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8436" name="Slide Number Placeholder 5">
            <a:extLst>
              <a:ext uri="{FF2B5EF4-FFF2-40B4-BE49-F238E27FC236}">
                <a16:creationId xmlns:a16="http://schemas.microsoft.com/office/drawing/2014/main" id="{BE0C6345-BDFA-C254-6A6E-8DE493ED1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E3E5130D-A7C8-442B-B5AE-1585CE81B86E}" type="slidenum">
              <a:rPr lang="en-GB" altLang="en-US" sz="1000">
                <a:solidFill>
                  <a:srgbClr val="0074BC"/>
                </a:solidFill>
              </a:rPr>
              <a:pPr/>
              <a:t>14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8437" name="TextBox 15">
            <a:extLst>
              <a:ext uri="{FF2B5EF4-FFF2-40B4-BE49-F238E27FC236}">
                <a16:creationId xmlns:a16="http://schemas.microsoft.com/office/drawing/2014/main" id="{35C2BD4F-85A3-2266-24EF-43F586F089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40386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18438" name="Picture 14">
            <a:extLst>
              <a:ext uri="{FF2B5EF4-FFF2-40B4-BE49-F238E27FC236}">
                <a16:creationId xmlns:a16="http://schemas.microsoft.com/office/drawing/2014/main" id="{FBB36F5D-F2C5-CF73-545F-D9EBE3E7C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782002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Box 15">
            <a:extLst>
              <a:ext uri="{FF2B5EF4-FFF2-40B4-BE49-F238E27FC236}">
                <a16:creationId xmlns:a16="http://schemas.microsoft.com/office/drawing/2014/main" id="{C9545E10-6BF3-AB70-D0D2-ED2FE75E7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22098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B6141C2-54AD-932D-185C-F2AEA157BE2A}"/>
              </a:ext>
            </a:extLst>
          </p:cNvPr>
          <p:cNvSpPr txBox="1"/>
          <p:nvPr/>
        </p:nvSpPr>
        <p:spPr>
          <a:xfrm>
            <a:off x="1143000" y="2057400"/>
            <a:ext cx="2743200" cy="33813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Click Run Arrow for Analysis</a:t>
            </a:r>
          </a:p>
        </p:txBody>
      </p:sp>
      <p:sp>
        <p:nvSpPr>
          <p:cNvPr id="18441" name="TextBox 19">
            <a:extLst>
              <a:ext uri="{FF2B5EF4-FFF2-40B4-BE49-F238E27FC236}">
                <a16:creationId xmlns:a16="http://schemas.microsoft.com/office/drawing/2014/main" id="{4190EE4C-BD49-9681-DD8D-59CCDD02D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26670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8442" name="TextBox 20">
            <a:extLst>
              <a:ext uri="{FF2B5EF4-FFF2-40B4-BE49-F238E27FC236}">
                <a16:creationId xmlns:a16="http://schemas.microsoft.com/office/drawing/2014/main" id="{1C822974-942D-55BC-272A-E756274152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30480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30D335-D42B-E3EC-394C-9F51630260D5}"/>
              </a:ext>
            </a:extLst>
          </p:cNvPr>
          <p:cNvSpPr txBox="1"/>
          <p:nvPr/>
        </p:nvSpPr>
        <p:spPr>
          <a:xfrm>
            <a:off x="5486400" y="3429000"/>
            <a:ext cx="2743200" cy="3698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>
                <a:latin typeface="Arial" charset="0"/>
              </a:rPr>
              <a:t>Spillover at </a:t>
            </a:r>
            <a:r>
              <a:rPr lang="en-US" sz="1800" dirty="0" err="1">
                <a:latin typeface="Arial" charset="0"/>
              </a:rPr>
              <a:t>Subreflector</a:t>
            </a:r>
            <a:endParaRPr lang="en-US" sz="1800" dirty="0">
              <a:latin typeface="Arial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7724047-8B0D-27B4-499F-A591BF0C1EBD}"/>
              </a:ext>
            </a:extLst>
          </p:cNvPr>
          <p:cNvSpPr txBox="1"/>
          <p:nvPr/>
        </p:nvSpPr>
        <p:spPr>
          <a:xfrm>
            <a:off x="6172200" y="5334000"/>
            <a:ext cx="2235200" cy="584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Main Refl. Spillover</a:t>
            </a:r>
          </a:p>
          <a:p>
            <a:pPr>
              <a:defRPr/>
            </a:pPr>
            <a:r>
              <a:rPr lang="en-US" sz="1600" dirty="0">
                <a:latin typeface="Arial" charset="0"/>
              </a:rPr>
              <a:t>(0.5 dB Hole Spillover)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403A84-F84B-2573-FF9A-8B71490E942A}"/>
              </a:ext>
            </a:extLst>
          </p:cNvPr>
          <p:cNvSpPr txBox="1"/>
          <p:nvPr/>
        </p:nvSpPr>
        <p:spPr>
          <a:xfrm>
            <a:off x="1524000" y="4038600"/>
            <a:ext cx="2095500" cy="369888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Arial" charset="0"/>
              </a:rPr>
              <a:t>Auto Convergence</a:t>
            </a:r>
          </a:p>
        </p:txBody>
      </p:sp>
      <p:pic>
        <p:nvPicPr>
          <p:cNvPr id="17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EB11374-E82B-BAD2-C2EF-765BE06FF4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6019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7" name="Picture 19" descr="IMG_0553ban.jpg">
            <a:extLst>
              <a:ext uri="{FF2B5EF4-FFF2-40B4-BE49-F238E27FC236}">
                <a16:creationId xmlns:a16="http://schemas.microsoft.com/office/drawing/2014/main" id="{15B47D3E-D3A8-B5A2-08CA-85784A7495D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8" name="TextBox 22">
            <a:extLst>
              <a:ext uri="{FF2B5EF4-FFF2-40B4-BE49-F238E27FC236}">
                <a16:creationId xmlns:a16="http://schemas.microsoft.com/office/drawing/2014/main" id="{816E954B-BB1A-72C9-04BF-49D2E81425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81000"/>
            <a:ext cx="4756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Analysis Subr. Blockage Currents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3">
            <a:extLst>
              <a:ext uri="{FF2B5EF4-FFF2-40B4-BE49-F238E27FC236}">
                <a16:creationId xmlns:a16="http://schemas.microsoft.com/office/drawing/2014/main" id="{261F672B-732F-477B-027E-A3A3E26211B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EBC0562-4BA8-4D46-890F-A21F705F14E1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9459" name="Footer Placeholder 4">
            <a:extLst>
              <a:ext uri="{FF2B5EF4-FFF2-40B4-BE49-F238E27FC236}">
                <a16:creationId xmlns:a16="http://schemas.microsoft.com/office/drawing/2014/main" id="{65FDA4D4-99E9-21EA-EBE3-FCDA90DF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9460" name="Slide Number Placeholder 5">
            <a:extLst>
              <a:ext uri="{FF2B5EF4-FFF2-40B4-BE49-F238E27FC236}">
                <a16:creationId xmlns:a16="http://schemas.microsoft.com/office/drawing/2014/main" id="{FA55BAD5-AE4A-1CC0-6F3C-4227018C7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B98E765B-1606-45A7-916E-5466FD00A187}" type="slidenum">
              <a:rPr lang="en-GB" altLang="en-US" sz="1000">
                <a:solidFill>
                  <a:srgbClr val="0074BC"/>
                </a:solidFill>
              </a:rPr>
              <a:pPr/>
              <a:t>15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9461" name="Picture 12">
            <a:extLst>
              <a:ext uri="{FF2B5EF4-FFF2-40B4-BE49-F238E27FC236}">
                <a16:creationId xmlns:a16="http://schemas.microsoft.com/office/drawing/2014/main" id="{F67EBE61-DE0C-51FD-3728-48F98D66F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76400"/>
            <a:ext cx="87026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10E8B67-55D7-D134-590A-483C5373A1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791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11" descr="IMG_0553ban.jpg">
            <a:extLst>
              <a:ext uri="{FF2B5EF4-FFF2-40B4-BE49-F238E27FC236}">
                <a16:creationId xmlns:a16="http://schemas.microsoft.com/office/drawing/2014/main" id="{371324A1-3604-1103-557F-289F50A46B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TextBox 13">
            <a:extLst>
              <a:ext uri="{FF2B5EF4-FFF2-40B4-BE49-F238E27FC236}">
                <a16:creationId xmlns:a16="http://schemas.microsoft.com/office/drawing/2014/main" id="{AAC62DCE-6C55-407E-353B-2BE02796A0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81000"/>
            <a:ext cx="2462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Date Placeholder 3">
            <a:extLst>
              <a:ext uri="{FF2B5EF4-FFF2-40B4-BE49-F238E27FC236}">
                <a16:creationId xmlns:a16="http://schemas.microsoft.com/office/drawing/2014/main" id="{D17C1ECC-E3C8-900B-0791-0CA7A363E27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03263-5862-417C-B371-9CC7CB506035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0483" name="Footer Placeholder 4">
            <a:extLst>
              <a:ext uri="{FF2B5EF4-FFF2-40B4-BE49-F238E27FC236}">
                <a16:creationId xmlns:a16="http://schemas.microsoft.com/office/drawing/2014/main" id="{0245E106-0512-04B0-5527-A01FA249A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20484" name="Slide Number Placeholder 5">
            <a:extLst>
              <a:ext uri="{FF2B5EF4-FFF2-40B4-BE49-F238E27FC236}">
                <a16:creationId xmlns:a16="http://schemas.microsoft.com/office/drawing/2014/main" id="{34959D29-3E20-757E-D23A-B8ABFF1E7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520F6FC3-1B14-4A04-9840-018E49C886F0}" type="slidenum">
              <a:rPr lang="en-GB" altLang="en-US" sz="1000">
                <a:solidFill>
                  <a:srgbClr val="0074BC"/>
                </a:solidFill>
              </a:rPr>
              <a:pPr/>
              <a:t>16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0485" name="Rectangle 4">
            <a:extLst>
              <a:ext uri="{FF2B5EF4-FFF2-40B4-BE49-F238E27FC236}">
                <a16:creationId xmlns:a16="http://schemas.microsoft.com/office/drawing/2014/main" id="{AD2F43F2-2210-DF52-0288-491D29559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20486" name="Picture 13">
            <a:extLst>
              <a:ext uri="{FF2B5EF4-FFF2-40B4-BE49-F238E27FC236}">
                <a16:creationId xmlns:a16="http://schemas.microsoft.com/office/drawing/2014/main" id="{092191CC-4A25-D930-B560-5983A52DEB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25" y="2057400"/>
            <a:ext cx="512127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14">
            <a:extLst>
              <a:ext uri="{FF2B5EF4-FFF2-40B4-BE49-F238E27FC236}">
                <a16:creationId xmlns:a16="http://schemas.microsoft.com/office/drawing/2014/main" id="{8BE5EB4C-B89D-FCBB-3E9B-53F4FA56EB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3429000"/>
            <a:ext cx="222567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15">
            <a:extLst>
              <a:ext uri="{FF2B5EF4-FFF2-40B4-BE49-F238E27FC236}">
                <a16:creationId xmlns:a16="http://schemas.microsoft.com/office/drawing/2014/main" id="{F4877C5F-B08A-2D96-D7E9-35E220DAD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743200"/>
            <a:ext cx="3189288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6C76A1A-5C13-CABE-7925-5ABF335854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94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2" descr="IMG_0553ban.jpg">
            <a:extLst>
              <a:ext uri="{FF2B5EF4-FFF2-40B4-BE49-F238E27FC236}">
                <a16:creationId xmlns:a16="http://schemas.microsoft.com/office/drawing/2014/main" id="{DD2ED633-F1F7-E59E-EC59-D61FBCD9DB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1" name="TextBox 14">
            <a:extLst>
              <a:ext uri="{FF2B5EF4-FFF2-40B4-BE49-F238E27FC236}">
                <a16:creationId xmlns:a16="http://schemas.microsoft.com/office/drawing/2014/main" id="{4EC7CEA2-14C9-66DA-E9F9-4B505FC3FA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2462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CA373131-A1F3-1537-2869-5D5DA60E0F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Start by Creating Project Name</a:t>
            </a:r>
          </a:p>
        </p:txBody>
      </p:sp>
      <p:sp>
        <p:nvSpPr>
          <p:cNvPr id="21507" name="Date Placeholder 3">
            <a:extLst>
              <a:ext uri="{FF2B5EF4-FFF2-40B4-BE49-F238E27FC236}">
                <a16:creationId xmlns:a16="http://schemas.microsoft.com/office/drawing/2014/main" id="{4B944E1F-1942-9CF4-6748-2F99B56F76F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483B126-BC42-4080-A3FC-9128AF22BF2F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1508" name="Footer Placeholder 4">
            <a:extLst>
              <a:ext uri="{FF2B5EF4-FFF2-40B4-BE49-F238E27FC236}">
                <a16:creationId xmlns:a16="http://schemas.microsoft.com/office/drawing/2014/main" id="{5C2C2D02-A1CB-799D-AB72-299E5C1A9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21509" name="Slide Number Placeholder 5">
            <a:extLst>
              <a:ext uri="{FF2B5EF4-FFF2-40B4-BE49-F238E27FC236}">
                <a16:creationId xmlns:a16="http://schemas.microsoft.com/office/drawing/2014/main" id="{3179378A-A8AC-9617-0BFC-EFA3E6E4B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D150539F-33B0-4915-9BD3-1FBB68E0C403}" type="slidenum">
              <a:rPr lang="en-GB" altLang="en-US" sz="1000">
                <a:solidFill>
                  <a:srgbClr val="0074BC"/>
                </a:solidFill>
              </a:rPr>
              <a:pPr/>
              <a:t>17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1510" name="Rectangle 4">
            <a:extLst>
              <a:ext uri="{FF2B5EF4-FFF2-40B4-BE49-F238E27FC236}">
                <a16:creationId xmlns:a16="http://schemas.microsoft.com/office/drawing/2014/main" id="{2C3663F1-EB7F-3EDE-3528-BE375749D8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21511" name="Picture 2">
            <a:extLst>
              <a:ext uri="{FF2B5EF4-FFF2-40B4-BE49-F238E27FC236}">
                <a16:creationId xmlns:a16="http://schemas.microsoft.com/office/drawing/2014/main" id="{8EA6954C-D5C3-B3F4-A04E-B970A1E26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67246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3">
            <a:extLst>
              <a:ext uri="{FF2B5EF4-FFF2-40B4-BE49-F238E27FC236}">
                <a16:creationId xmlns:a16="http://schemas.microsoft.com/office/drawing/2014/main" id="{5B14CD0C-9452-3BA1-C0B7-8B9096F70C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200400"/>
            <a:ext cx="2540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5BA8084-3C20-1C0D-6F4A-6E77852F61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486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13" descr="IMG_0553ban.jpg">
            <a:extLst>
              <a:ext uri="{FF2B5EF4-FFF2-40B4-BE49-F238E27FC236}">
                <a16:creationId xmlns:a16="http://schemas.microsoft.com/office/drawing/2014/main" id="{261FF8FC-61F4-A603-9CF6-467A480026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5" name="TextBox 15">
            <a:extLst>
              <a:ext uri="{FF2B5EF4-FFF2-40B4-BE49-F238E27FC236}">
                <a16:creationId xmlns:a16="http://schemas.microsoft.com/office/drawing/2014/main" id="{1464892F-EF23-03B8-2FB8-F961BA55C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2462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e Placeholder 3">
            <a:extLst>
              <a:ext uri="{FF2B5EF4-FFF2-40B4-BE49-F238E27FC236}">
                <a16:creationId xmlns:a16="http://schemas.microsoft.com/office/drawing/2014/main" id="{9845335A-4EB6-0069-7D9E-28505C05677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764B7B9-7A75-492B-87C7-8638F6F7BD4D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2531" name="Footer Placeholder 4">
            <a:extLst>
              <a:ext uri="{FF2B5EF4-FFF2-40B4-BE49-F238E27FC236}">
                <a16:creationId xmlns:a16="http://schemas.microsoft.com/office/drawing/2014/main" id="{3A9B0F0F-2D69-F423-6491-0F19170A2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22532" name="Slide Number Placeholder 5">
            <a:extLst>
              <a:ext uri="{FF2B5EF4-FFF2-40B4-BE49-F238E27FC236}">
                <a16:creationId xmlns:a16="http://schemas.microsoft.com/office/drawing/2014/main" id="{36669347-3752-BBF3-480B-FF780071A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4400C93A-84CF-4D6D-B29D-1D090E5193E7}" type="slidenum">
              <a:rPr lang="en-GB" altLang="en-US" sz="1000">
                <a:solidFill>
                  <a:srgbClr val="0074BC"/>
                </a:solidFill>
              </a:rPr>
              <a:pPr/>
              <a:t>18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22533" name="Picture 9">
            <a:extLst>
              <a:ext uri="{FF2B5EF4-FFF2-40B4-BE49-F238E27FC236}">
                <a16:creationId xmlns:a16="http://schemas.microsoft.com/office/drawing/2014/main" id="{4C7A261B-4EB3-757D-BA9C-5920AAF812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7467600" cy="500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BD452C4-572A-59A9-784C-561D34E0E7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94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9" descr="IMG_0553ban.jpg">
            <a:extLst>
              <a:ext uri="{FF2B5EF4-FFF2-40B4-BE49-F238E27FC236}">
                <a16:creationId xmlns:a16="http://schemas.microsoft.com/office/drawing/2014/main" id="{A88A19FE-9C3E-5C81-51FA-49D3669C16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6" name="TextBox 11">
            <a:extLst>
              <a:ext uri="{FF2B5EF4-FFF2-40B4-BE49-F238E27FC236}">
                <a16:creationId xmlns:a16="http://schemas.microsoft.com/office/drawing/2014/main" id="{CA4C05DB-CA5B-E3E8-5ECE-D121D165FE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28600"/>
            <a:ext cx="41846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Comparison of Two Methods </a:t>
            </a:r>
          </a:p>
          <a:p>
            <a:r>
              <a:rPr lang="en-US" altLang="en-US">
                <a:solidFill>
                  <a:schemeClr val="bg1"/>
                </a:solidFill>
              </a:rPr>
              <a:t>for Subreflector Blockage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>
            <a:extLst>
              <a:ext uri="{FF2B5EF4-FFF2-40B4-BE49-F238E27FC236}">
                <a16:creationId xmlns:a16="http://schemas.microsoft.com/office/drawing/2014/main" id="{B8586284-81A0-9D99-B1B8-9E2AF6717A1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A13F522-B5DC-4086-A306-C20477DB1F07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6147" name="Footer Placeholder 4">
            <a:extLst>
              <a:ext uri="{FF2B5EF4-FFF2-40B4-BE49-F238E27FC236}">
                <a16:creationId xmlns:a16="http://schemas.microsoft.com/office/drawing/2014/main" id="{2E2FFD15-6B39-A867-2993-3C59B0746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6148" name="Slide Number Placeholder 5">
            <a:extLst>
              <a:ext uri="{FF2B5EF4-FFF2-40B4-BE49-F238E27FC236}">
                <a16:creationId xmlns:a16="http://schemas.microsoft.com/office/drawing/2014/main" id="{95B79453-3639-D9C3-FF9E-FA4BA7952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A0B574D8-9F0F-4FAB-818B-22C5CD6C8C7F}" type="slidenum">
              <a:rPr lang="en-GB" altLang="en-US" sz="1000">
                <a:solidFill>
                  <a:srgbClr val="0074BC"/>
                </a:solidFill>
              </a:rPr>
              <a:pPr/>
              <a:t>2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6149" name="Picture 7" descr="sym_greg.gif">
            <a:extLst>
              <a:ext uri="{FF2B5EF4-FFF2-40B4-BE49-F238E27FC236}">
                <a16:creationId xmlns:a16="http://schemas.microsoft.com/office/drawing/2014/main" id="{E7EB95B1-CBDC-28E4-43EF-178486F302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219200"/>
            <a:ext cx="39624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0CDF677-A363-15C4-8F75-98F5DDE81B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715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9" descr="IMG_0553ban.jpg">
            <a:extLst>
              <a:ext uri="{FF2B5EF4-FFF2-40B4-BE49-F238E27FC236}">
                <a16:creationId xmlns:a16="http://schemas.microsoft.com/office/drawing/2014/main" id="{1EBBFB41-D7A0-F2EA-19F1-BBA13F10D9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TextBox 11">
            <a:extLst>
              <a:ext uri="{FF2B5EF4-FFF2-40B4-BE49-F238E27FC236}">
                <a16:creationId xmlns:a16="http://schemas.microsoft.com/office/drawing/2014/main" id="{CD402B8D-9EDD-F150-0EB3-6CF008340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04800"/>
            <a:ext cx="5791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Gregorian Example Geometry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>
            <a:extLst>
              <a:ext uri="{FF2B5EF4-FFF2-40B4-BE49-F238E27FC236}">
                <a16:creationId xmlns:a16="http://schemas.microsoft.com/office/drawing/2014/main" id="{20B7F72C-DD9A-3B87-9088-40D18A058D5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B7619E-5B05-4C5C-B904-E5B3AC8BFF7F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7171" name="Footer Placeholder 4">
            <a:extLst>
              <a:ext uri="{FF2B5EF4-FFF2-40B4-BE49-F238E27FC236}">
                <a16:creationId xmlns:a16="http://schemas.microsoft.com/office/drawing/2014/main" id="{960D1759-905F-37A5-2199-0ED403170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7172" name="Slide Number Placeholder 5">
            <a:extLst>
              <a:ext uri="{FF2B5EF4-FFF2-40B4-BE49-F238E27FC236}">
                <a16:creationId xmlns:a16="http://schemas.microsoft.com/office/drawing/2014/main" id="{DE716752-0796-09D3-A213-FBE74535B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33658FF4-0FDA-429A-ADC9-D822769C81E8}" type="slidenum">
              <a:rPr lang="en-GB" altLang="en-US" sz="1000">
                <a:solidFill>
                  <a:srgbClr val="0074BC"/>
                </a:solidFill>
              </a:rPr>
              <a:pPr/>
              <a:t>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7173" name="Picture 9">
            <a:extLst>
              <a:ext uri="{FF2B5EF4-FFF2-40B4-BE49-F238E27FC236}">
                <a16:creationId xmlns:a16="http://schemas.microsoft.com/office/drawing/2014/main" id="{BE811BA1-D60F-D713-47CC-63703D3B2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24000"/>
            <a:ext cx="766762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4699AE8-82FB-E106-A9EF-F29EB796E9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6019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9" descr="IMG_0553ban.jpg">
            <a:extLst>
              <a:ext uri="{FF2B5EF4-FFF2-40B4-BE49-F238E27FC236}">
                <a16:creationId xmlns:a16="http://schemas.microsoft.com/office/drawing/2014/main" id="{9F9B64E5-C42C-818F-B49D-E47C261618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TextBox 11">
            <a:extLst>
              <a:ext uri="{FF2B5EF4-FFF2-40B4-BE49-F238E27FC236}">
                <a16:creationId xmlns:a16="http://schemas.microsoft.com/office/drawing/2014/main" id="{6AB9C727-FF49-6ECA-E295-86FCB31CA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81000"/>
            <a:ext cx="6019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Dual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>
            <a:extLst>
              <a:ext uri="{FF2B5EF4-FFF2-40B4-BE49-F238E27FC236}">
                <a16:creationId xmlns:a16="http://schemas.microsoft.com/office/drawing/2014/main" id="{C85A92C5-A563-7B5F-6F8C-A79696A2A26F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1AE3EA4-CB8D-4BBE-AB05-F46D1C2C9C0F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8195" name="Footer Placeholder 4">
            <a:extLst>
              <a:ext uri="{FF2B5EF4-FFF2-40B4-BE49-F238E27FC236}">
                <a16:creationId xmlns:a16="http://schemas.microsoft.com/office/drawing/2014/main" id="{5C0079CE-74CC-3B36-FBB7-8FD18053F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8196" name="Slide Number Placeholder 5">
            <a:extLst>
              <a:ext uri="{FF2B5EF4-FFF2-40B4-BE49-F238E27FC236}">
                <a16:creationId xmlns:a16="http://schemas.microsoft.com/office/drawing/2014/main" id="{226BA51A-1B8D-FB57-7AF1-8D7E65AAC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355BF76B-3DFF-4BB6-A996-4BBDDD99862A}" type="slidenum">
              <a:rPr lang="en-GB" altLang="en-US" sz="1000">
                <a:solidFill>
                  <a:srgbClr val="0074BC"/>
                </a:solidFill>
              </a:rPr>
              <a:pPr/>
              <a:t>4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8197" name="Picture 2">
            <a:extLst>
              <a:ext uri="{FF2B5EF4-FFF2-40B4-BE49-F238E27FC236}">
                <a16:creationId xmlns:a16="http://schemas.microsoft.com/office/drawing/2014/main" id="{BC28305C-5E5D-F51E-0F70-6B9C4A209E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827246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7CA7ABA-8D06-E3AB-014B-1D87770A90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6019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9" descr="IMG_0553ban.jpg">
            <a:extLst>
              <a:ext uri="{FF2B5EF4-FFF2-40B4-BE49-F238E27FC236}">
                <a16:creationId xmlns:a16="http://schemas.microsoft.com/office/drawing/2014/main" id="{FCCA72C7-992A-B281-252A-9DEE7F1153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TextBox 11">
            <a:extLst>
              <a:ext uri="{FF2B5EF4-FFF2-40B4-BE49-F238E27FC236}">
                <a16:creationId xmlns:a16="http://schemas.microsoft.com/office/drawing/2014/main" id="{C4B4E83B-C30E-700F-098A-3E08E2261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81000"/>
            <a:ext cx="35226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Dual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3">
            <a:extLst>
              <a:ext uri="{FF2B5EF4-FFF2-40B4-BE49-F238E27FC236}">
                <a16:creationId xmlns:a16="http://schemas.microsoft.com/office/drawing/2014/main" id="{F56FB1F1-3008-C085-94BF-DE8A39F5C53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7331765-55D6-47FA-A1D5-466DC6661202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9219" name="Footer Placeholder 4">
            <a:extLst>
              <a:ext uri="{FF2B5EF4-FFF2-40B4-BE49-F238E27FC236}">
                <a16:creationId xmlns:a16="http://schemas.microsoft.com/office/drawing/2014/main" id="{820C599F-3BC5-ADF8-86FB-89193AAA6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9220" name="Slide Number Placeholder 5">
            <a:extLst>
              <a:ext uri="{FF2B5EF4-FFF2-40B4-BE49-F238E27FC236}">
                <a16:creationId xmlns:a16="http://schemas.microsoft.com/office/drawing/2014/main" id="{8046BDE7-12AD-5FB1-C82F-46FD5779B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1D6D62FF-D5B4-47BB-BAD1-DB753278B314}" type="slidenum">
              <a:rPr lang="en-GB" altLang="en-US" sz="1000">
                <a:solidFill>
                  <a:srgbClr val="0074BC"/>
                </a:solidFill>
              </a:rPr>
              <a:pPr/>
              <a:t>5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9221" name="Picture 2">
            <a:extLst>
              <a:ext uri="{FF2B5EF4-FFF2-40B4-BE49-F238E27FC236}">
                <a16:creationId xmlns:a16="http://schemas.microsoft.com/office/drawing/2014/main" id="{1EE23680-A7C7-93D6-8FF2-D70AC0E22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8415338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6288114-EDDF-4880-87E2-A68C7C954A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6096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9" descr="IMG_0553ban.jpg">
            <a:extLst>
              <a:ext uri="{FF2B5EF4-FFF2-40B4-BE49-F238E27FC236}">
                <a16:creationId xmlns:a16="http://schemas.microsoft.com/office/drawing/2014/main" id="{B6592E36-1349-8149-2575-560E3EF028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TextBox 11">
            <a:extLst>
              <a:ext uri="{FF2B5EF4-FFF2-40B4-BE49-F238E27FC236}">
                <a16:creationId xmlns:a16="http://schemas.microsoft.com/office/drawing/2014/main" id="{57AD855C-12BD-7308-6381-46D9FA40F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81000"/>
            <a:ext cx="35226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Dual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3">
            <a:extLst>
              <a:ext uri="{FF2B5EF4-FFF2-40B4-BE49-F238E27FC236}">
                <a16:creationId xmlns:a16="http://schemas.microsoft.com/office/drawing/2014/main" id="{49A6D974-B7C1-90AA-AF42-67017D65B6E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D3CA849-4044-44EB-8855-8AAC77AC3FC3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0243" name="Footer Placeholder 4">
            <a:extLst>
              <a:ext uri="{FF2B5EF4-FFF2-40B4-BE49-F238E27FC236}">
                <a16:creationId xmlns:a16="http://schemas.microsoft.com/office/drawing/2014/main" id="{C2821321-E9C1-F17C-385B-96033B532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0244" name="Slide Number Placeholder 5">
            <a:extLst>
              <a:ext uri="{FF2B5EF4-FFF2-40B4-BE49-F238E27FC236}">
                <a16:creationId xmlns:a16="http://schemas.microsoft.com/office/drawing/2014/main" id="{A648F67A-392D-AEED-CDE0-F32FFADD4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95802704-5FB9-4F78-A064-0D8D8723FD20}" type="slidenum">
              <a:rPr lang="en-GB" altLang="en-US" sz="1000">
                <a:solidFill>
                  <a:srgbClr val="0074BC"/>
                </a:solidFill>
              </a:rPr>
              <a:pPr/>
              <a:t>6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0245" name="Picture 2">
            <a:extLst>
              <a:ext uri="{FF2B5EF4-FFF2-40B4-BE49-F238E27FC236}">
                <a16:creationId xmlns:a16="http://schemas.microsoft.com/office/drawing/2014/main" id="{F47D2B92-F222-E168-0877-8A28FA302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447800"/>
            <a:ext cx="7239000" cy="490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898E938-3984-A355-EC63-ACD2EF53FE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791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9" descr="IMG_0553ban.jpg">
            <a:extLst>
              <a:ext uri="{FF2B5EF4-FFF2-40B4-BE49-F238E27FC236}">
                <a16:creationId xmlns:a16="http://schemas.microsoft.com/office/drawing/2014/main" id="{64643F9D-4A31-0781-F00E-030589A6D9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TextBox 11">
            <a:extLst>
              <a:ext uri="{FF2B5EF4-FFF2-40B4-BE49-F238E27FC236}">
                <a16:creationId xmlns:a16="http://schemas.microsoft.com/office/drawing/2014/main" id="{6657738A-503D-BD1C-96DA-0487346DF0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35226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Dual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3">
            <a:extLst>
              <a:ext uri="{FF2B5EF4-FFF2-40B4-BE49-F238E27FC236}">
                <a16:creationId xmlns:a16="http://schemas.microsoft.com/office/drawing/2014/main" id="{77FDC7D3-5687-4788-85B0-9DBCEF83C9E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51BF94B-AFCC-4516-A6F1-CA06D40944B2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1267" name="Footer Placeholder 4">
            <a:extLst>
              <a:ext uri="{FF2B5EF4-FFF2-40B4-BE49-F238E27FC236}">
                <a16:creationId xmlns:a16="http://schemas.microsoft.com/office/drawing/2014/main" id="{4B5EEB01-20E4-5716-FADC-C3184F9B5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1268" name="Slide Number Placeholder 5">
            <a:extLst>
              <a:ext uri="{FF2B5EF4-FFF2-40B4-BE49-F238E27FC236}">
                <a16:creationId xmlns:a16="http://schemas.microsoft.com/office/drawing/2014/main" id="{7C3CBC98-02F9-2C63-27AF-9BC6881C9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B2A78977-C782-4729-B224-B025572B859A}" type="slidenum">
              <a:rPr lang="en-GB" altLang="en-US" sz="1000">
                <a:solidFill>
                  <a:srgbClr val="0074BC"/>
                </a:solidFill>
              </a:rPr>
              <a:pPr/>
              <a:t>7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1269" name="Rectangle 4">
            <a:extLst>
              <a:ext uri="{FF2B5EF4-FFF2-40B4-BE49-F238E27FC236}">
                <a16:creationId xmlns:a16="http://schemas.microsoft.com/office/drawing/2014/main" id="{9BF7E8EE-8453-F642-61F5-F8D86142C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1270" name="Picture 10">
            <a:extLst>
              <a:ext uri="{FF2B5EF4-FFF2-40B4-BE49-F238E27FC236}">
                <a16:creationId xmlns:a16="http://schemas.microsoft.com/office/drawing/2014/main" id="{049DB86C-DBD0-80B0-F807-5A24C1B05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47800"/>
            <a:ext cx="7924800" cy="503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BE602C3-D33D-7444-616D-DF89287448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94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2" descr="IMG_0553ban.jpg">
            <a:extLst>
              <a:ext uri="{FF2B5EF4-FFF2-40B4-BE49-F238E27FC236}">
                <a16:creationId xmlns:a16="http://schemas.microsoft.com/office/drawing/2014/main" id="{3E609C74-EB00-3158-2B29-EB496E1B97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TextBox 14">
            <a:extLst>
              <a:ext uri="{FF2B5EF4-FFF2-40B4-BE49-F238E27FC236}">
                <a16:creationId xmlns:a16="http://schemas.microsoft.com/office/drawing/2014/main" id="{E7FB8173-0875-362A-E68B-818653760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2341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Modify dual_cut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>
            <a:extLst>
              <a:ext uri="{FF2B5EF4-FFF2-40B4-BE49-F238E27FC236}">
                <a16:creationId xmlns:a16="http://schemas.microsoft.com/office/drawing/2014/main" id="{B9B8D460-EAED-60D8-2D67-0C27FE66D9F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548EA8F-1B59-4CDD-A5C8-1AFC96ED0123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2291" name="Footer Placeholder 4">
            <a:extLst>
              <a:ext uri="{FF2B5EF4-FFF2-40B4-BE49-F238E27FC236}">
                <a16:creationId xmlns:a16="http://schemas.microsoft.com/office/drawing/2014/main" id="{25FC7456-F301-8CC4-0793-2B65D9408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2292" name="Slide Number Placeholder 5">
            <a:extLst>
              <a:ext uri="{FF2B5EF4-FFF2-40B4-BE49-F238E27FC236}">
                <a16:creationId xmlns:a16="http://schemas.microsoft.com/office/drawing/2014/main" id="{BFABB299-F173-37DC-F439-29F149F47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02A2AE65-90E6-40A9-9828-ABA90D02E50F}" type="slidenum">
              <a:rPr lang="en-GB" altLang="en-US" sz="1000">
                <a:solidFill>
                  <a:srgbClr val="0074BC"/>
                </a:solidFill>
              </a:rPr>
              <a:pPr/>
              <a:t>8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2293" name="Picture 10">
            <a:extLst>
              <a:ext uri="{FF2B5EF4-FFF2-40B4-BE49-F238E27FC236}">
                <a16:creationId xmlns:a16="http://schemas.microsoft.com/office/drawing/2014/main" id="{F3180AE2-AD16-27BB-81AA-923FF01048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335963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Box 10">
            <a:extLst>
              <a:ext uri="{FF2B5EF4-FFF2-40B4-BE49-F238E27FC236}">
                <a16:creationId xmlns:a16="http://schemas.microsoft.com/office/drawing/2014/main" id="{EBEB6FDB-BA4E-2A7A-8898-3F8640C98D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52578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BCAE30-84C9-F1CD-A343-FE418A6BF876}"/>
              </a:ext>
            </a:extLst>
          </p:cNvPr>
          <p:cNvSpPr txBox="1"/>
          <p:nvPr/>
        </p:nvSpPr>
        <p:spPr>
          <a:xfrm>
            <a:off x="2819400" y="4724400"/>
            <a:ext cx="2247900" cy="584200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Hole Accounts for</a:t>
            </a:r>
          </a:p>
          <a:p>
            <a:pPr>
              <a:defRPr/>
            </a:pPr>
            <a:r>
              <a:rPr lang="en-US" sz="1600" dirty="0">
                <a:latin typeface="Arial" charset="0"/>
              </a:rPr>
              <a:t> </a:t>
            </a:r>
            <a:r>
              <a:rPr lang="en-US" sz="1600" dirty="0" err="1">
                <a:latin typeface="Arial" charset="0"/>
              </a:rPr>
              <a:t>Subreflector</a:t>
            </a:r>
            <a:r>
              <a:rPr lang="en-US" sz="1600" dirty="0">
                <a:latin typeface="Arial" charset="0"/>
              </a:rPr>
              <a:t> Blockage</a:t>
            </a:r>
          </a:p>
        </p:txBody>
      </p:sp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4FE410B-460A-ADC1-7F9E-30B1F488B4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594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11" descr="IMG_0553ban.jpg">
            <a:extLst>
              <a:ext uri="{FF2B5EF4-FFF2-40B4-BE49-F238E27FC236}">
                <a16:creationId xmlns:a16="http://schemas.microsoft.com/office/drawing/2014/main" id="{A61CC4E9-C3C1-072D-3F43-299E9F6463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TextBox 14">
            <a:extLst>
              <a:ext uri="{FF2B5EF4-FFF2-40B4-BE49-F238E27FC236}">
                <a16:creationId xmlns:a16="http://schemas.microsoft.com/office/drawing/2014/main" id="{9C796E06-F94E-E20F-745B-F23C1C7D1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2924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Add Main Refl. Hole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3">
            <a:extLst>
              <a:ext uri="{FF2B5EF4-FFF2-40B4-BE49-F238E27FC236}">
                <a16:creationId xmlns:a16="http://schemas.microsoft.com/office/drawing/2014/main" id="{6933A992-C099-A02C-E26B-E8AB2EEE42C1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B995D7B-FB56-4AE9-B8F2-7B8CD59BBD1B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3315" name="Footer Placeholder 4">
            <a:extLst>
              <a:ext uri="{FF2B5EF4-FFF2-40B4-BE49-F238E27FC236}">
                <a16:creationId xmlns:a16="http://schemas.microsoft.com/office/drawing/2014/main" id="{5A04A08F-22E8-C9FC-5B35-1E08454E2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13316" name="Slide Number Placeholder 5">
            <a:extLst>
              <a:ext uri="{FF2B5EF4-FFF2-40B4-BE49-F238E27FC236}">
                <a16:creationId xmlns:a16="http://schemas.microsoft.com/office/drawing/2014/main" id="{DD4475C0-327D-A2AA-1040-38C206326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07982E82-7FA3-4A79-AAA1-D45916FAD6B6}" type="slidenum">
              <a:rPr lang="en-GB" altLang="en-US" sz="1000">
                <a:solidFill>
                  <a:srgbClr val="0074BC"/>
                </a:solidFill>
              </a:rPr>
              <a:pPr/>
              <a:t>9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3317" name="Picture 10">
            <a:extLst>
              <a:ext uri="{FF2B5EF4-FFF2-40B4-BE49-F238E27FC236}">
                <a16:creationId xmlns:a16="http://schemas.microsoft.com/office/drawing/2014/main" id="{7967B98A-A622-D8F6-4567-ADA195C19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8577263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Box 10">
            <a:extLst>
              <a:ext uri="{FF2B5EF4-FFF2-40B4-BE49-F238E27FC236}">
                <a16:creationId xmlns:a16="http://schemas.microsoft.com/office/drawing/2014/main" id="{FB007BA9-4AFB-D95E-F9B5-1757589F2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19812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737531-00D3-3B1E-52D3-500E7AB8C6FE}"/>
              </a:ext>
            </a:extLst>
          </p:cNvPr>
          <p:cNvSpPr txBox="1"/>
          <p:nvPr/>
        </p:nvSpPr>
        <p:spPr>
          <a:xfrm>
            <a:off x="3886200" y="4648200"/>
            <a:ext cx="3048000" cy="5238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latin typeface="Arial" charset="0"/>
              </a:rPr>
              <a:t>Multiple Coordinate Systems:</a:t>
            </a:r>
          </a:p>
          <a:p>
            <a:pPr>
              <a:defRPr/>
            </a:pPr>
            <a:r>
              <a:rPr lang="en-US" sz="1400" dirty="0">
                <a:latin typeface="Arial" charset="0"/>
              </a:rPr>
              <a:t> Main, </a:t>
            </a:r>
            <a:r>
              <a:rPr lang="en-US" sz="1400" dirty="0" err="1">
                <a:latin typeface="Arial" charset="0"/>
              </a:rPr>
              <a:t>Subr</a:t>
            </a:r>
            <a:r>
              <a:rPr lang="en-US" sz="1400" dirty="0">
                <a:latin typeface="Arial" charset="0"/>
              </a:rPr>
              <a:t>., Feed eases Geo Input</a:t>
            </a:r>
          </a:p>
        </p:txBody>
      </p:sp>
      <p:pic>
        <p:nvPicPr>
          <p:cNvPr id="11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1D649CB-75BE-A66C-8F9E-D796890413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867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13" descr="IMG_0553ban.jpg">
            <a:extLst>
              <a:ext uri="{FF2B5EF4-FFF2-40B4-BE49-F238E27FC236}">
                <a16:creationId xmlns:a16="http://schemas.microsoft.com/office/drawing/2014/main" id="{AEB4DD4A-97F4-D494-F1CD-C8C47E296E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2" name="TextBox 15">
            <a:extLst>
              <a:ext uri="{FF2B5EF4-FFF2-40B4-BE49-F238E27FC236}">
                <a16:creationId xmlns:a16="http://schemas.microsoft.com/office/drawing/2014/main" id="{F24F1FA2-0695-E861-6B0A-68B4BEF2C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57200"/>
            <a:ext cx="461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Automatic Gaussian Beam Feed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ICRA_MASTER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TICRA_MASTER</Template>
  <TotalTime>1591</TotalTime>
  <Words>300</Words>
  <Application>Microsoft Office PowerPoint</Application>
  <PresentationFormat>On-screen Show (4:3)</PresentationFormat>
  <Paragraphs>111</Paragraphs>
  <Slides>18</Slides>
  <Notes>18</Notes>
  <HiddenSlides>0</HiddenSlides>
  <MMClips>18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Times</vt:lpstr>
      <vt:lpstr>Times New Roman</vt:lpstr>
      <vt:lpstr>TICRA_MASTER</vt:lpstr>
      <vt:lpstr>Gregorian Analysis using GRASP Student Version by TICRA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Start by Creating Project Name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</dc:creator>
  <cp:lastModifiedBy>Tom Milligan</cp:lastModifiedBy>
  <cp:revision>53</cp:revision>
  <dcterms:created xsi:type="dcterms:W3CDTF">2009-06-10T18:17:44Z</dcterms:created>
  <dcterms:modified xsi:type="dcterms:W3CDTF">2023-10-17T19:53:48Z</dcterms:modified>
</cp:coreProperties>
</file>