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8" r:id="rId2"/>
    <p:sldId id="259" r:id="rId3"/>
    <p:sldId id="308" r:id="rId4"/>
    <p:sldId id="260" r:id="rId5"/>
    <p:sldId id="306" r:id="rId6"/>
    <p:sldId id="307" r:id="rId7"/>
    <p:sldId id="290" r:id="rId8"/>
    <p:sldId id="261" r:id="rId9"/>
    <p:sldId id="299" r:id="rId10"/>
    <p:sldId id="262" r:id="rId11"/>
    <p:sldId id="263" r:id="rId12"/>
    <p:sldId id="297" r:id="rId13"/>
    <p:sldId id="296" r:id="rId14"/>
    <p:sldId id="295" r:id="rId15"/>
    <p:sldId id="266" r:id="rId16"/>
    <p:sldId id="309" r:id="rId17"/>
    <p:sldId id="310" r:id="rId18"/>
    <p:sldId id="311" r:id="rId19"/>
    <p:sldId id="312" r:id="rId20"/>
    <p:sldId id="304" r:id="rId21"/>
    <p:sldId id="267" r:id="rId22"/>
    <p:sldId id="300" r:id="rId23"/>
    <p:sldId id="301" r:id="rId24"/>
    <p:sldId id="313" r:id="rId25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10497AB1-E1E8-92BD-B197-9153E109794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BDEA459E-C4E3-EE1E-AEDA-856040A76AB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DFF849A0-CA63-B975-DAF4-E13E49BA735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41CBEBF7-90BE-F68F-633A-BCC2CE519C3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77A29839-FBB6-42DC-A647-E90FF7DAE80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A5057763-9AB0-87C9-9336-9505B82FB0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20911277-D7B3-EA53-AC9D-4C19D205E0E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4E831BD2-39E7-B057-DD88-5F40D8C441DB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3DCC6E0A-E4D3-5909-B6B2-C2C1E2EB0B8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A5342ECF-2EB3-FAE8-401E-7D4FC12496F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>
            <a:extLst>
              <a:ext uri="{FF2B5EF4-FFF2-40B4-BE49-F238E27FC236}">
                <a16:creationId xmlns:a16="http://schemas.microsoft.com/office/drawing/2014/main" id="{3644ED56-8402-A826-94E1-76257B80CE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E4FE3D21-3613-4121-8A37-9825CAD0D8AA}" type="slidenum">
              <a:rPr lang="da-DK" altLang="en-US"/>
              <a:pPr/>
              <a:t>‹#›</a:t>
            </a:fld>
            <a:endParaRPr lang="da-D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D9238017-7D04-80DD-69D7-5E87637F84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2F105B-66FA-4A5E-AE26-2766A4AFA682}" type="slidenum">
              <a:rPr lang="da-DK" altLang="en-US" sz="1300"/>
              <a:pPr/>
              <a:t>1</a:t>
            </a:fld>
            <a:endParaRPr lang="da-DK" altLang="en-US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1740811B-06B3-A04E-8179-588518F384C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B0DA5032-5365-7D16-DE8D-FA3F2C09D5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2412B15F-167C-133D-BA4B-65AE31DDDF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61A692-B975-439D-9191-B69F776AAC88}" type="slidenum">
              <a:rPr lang="da-DK" altLang="en-US" sz="1300"/>
              <a:pPr/>
              <a:t>10</a:t>
            </a:fld>
            <a:endParaRPr lang="da-DK" altLang="en-US" sz="13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FCE47B57-CADF-30A2-0B0C-ADA6A4BDD9D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8FF79CE3-C112-66C5-0AAF-EF624CA39C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62012D95-054C-99E2-005A-7022A2EA54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FA56F5-8185-4FDA-BC92-A29D2D65E024}" type="slidenum">
              <a:rPr lang="da-DK" altLang="en-US" sz="1300"/>
              <a:pPr/>
              <a:t>11</a:t>
            </a:fld>
            <a:endParaRPr lang="da-DK" altLang="en-US" sz="13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98F595F2-EF26-7067-6F74-A6B8D35DB0C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794FCA0E-EF6E-8937-3799-FD08BDB0FA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506C21BB-3A94-0E74-D251-EBD5FE9758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D57ECA-F314-4ED9-9C97-A8D5D8380223}" type="slidenum">
              <a:rPr lang="da-DK" altLang="en-US" sz="1300"/>
              <a:pPr/>
              <a:t>12</a:t>
            </a:fld>
            <a:endParaRPr lang="da-DK" altLang="en-US" sz="13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C47F65E0-9FCB-86FB-E0CE-C4BF122AE76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0C97E09D-0DE7-C60E-B8AD-FBD80D12A1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462D8364-8881-72E1-F3CC-22B0B3F204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748A8A-E742-4BD4-A04E-35539674B69A}" type="slidenum">
              <a:rPr lang="da-DK" altLang="en-US" sz="1300"/>
              <a:pPr/>
              <a:t>13</a:t>
            </a:fld>
            <a:endParaRPr lang="da-DK" altLang="en-US" sz="13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D546F9B7-4FCE-1129-1D77-B6E7E9707A4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2631E657-655B-6E37-42FC-75DF0635C2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585CBE2C-FC3E-CF4F-932B-2781398F75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052D65-84EE-4E9B-AB00-D3EDFCA092D4}" type="slidenum">
              <a:rPr lang="da-DK" altLang="en-US" sz="1300"/>
              <a:pPr/>
              <a:t>14</a:t>
            </a:fld>
            <a:endParaRPr lang="da-DK" altLang="en-US" sz="13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5D892E78-D14D-17E7-9D1B-1AD1C42F601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91DCC0F2-EA5D-15E9-21C1-A8506DEFA6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47582F09-71F2-30DB-97AC-AAEEC8D8E2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11B448-B5A1-44B7-B5BC-DF9B216180B1}" type="slidenum">
              <a:rPr lang="da-DK" altLang="en-US" sz="1300"/>
              <a:pPr/>
              <a:t>15</a:t>
            </a:fld>
            <a:endParaRPr lang="da-DK" altLang="en-US" sz="13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D64005BF-E6B7-0673-25D3-42588504440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281B2E89-9E4E-BFE1-7C79-87E00C200B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6450BA85-67B4-FDB4-3D17-D73630811E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C85556-B0AA-4854-AF03-D1A77B294F83}" type="slidenum">
              <a:rPr lang="da-DK" altLang="en-US" sz="1300"/>
              <a:pPr/>
              <a:t>16</a:t>
            </a:fld>
            <a:endParaRPr lang="da-DK" altLang="en-US" sz="13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2DB6535A-2C30-F934-7C62-7B5E5E18B59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ADBBA5E1-F921-CAE5-9D7B-0A03409E05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4F34F507-C8F7-4F08-2EC7-7964E63D01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A35D97-2BC9-4572-87C3-5B809C9A486B}" type="slidenum">
              <a:rPr lang="da-DK" altLang="en-US" sz="1300"/>
              <a:pPr/>
              <a:t>17</a:t>
            </a:fld>
            <a:endParaRPr lang="da-DK" altLang="en-US" sz="13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0506695B-0530-3081-9168-1849600271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6A52F28A-0463-7030-2FB8-1ADC7A92F2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00598489-997C-25C9-472A-24F0721122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420EA0-EFDE-4BFA-B337-28E1431D7AA1}" type="slidenum">
              <a:rPr lang="da-DK" altLang="en-US" sz="1300"/>
              <a:pPr/>
              <a:t>18</a:t>
            </a:fld>
            <a:endParaRPr lang="da-DK" altLang="en-US" sz="1300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507ED2D0-9AAC-CD0C-6D3C-6A8840B3291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AF83C543-772D-E10E-35E7-4E5C87C068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0E079E53-BA71-9882-2977-691823377B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5C55C6-DFF0-4941-844E-7F5C517C2AFA}" type="slidenum">
              <a:rPr lang="da-DK" altLang="en-US" sz="1300"/>
              <a:pPr/>
              <a:t>19</a:t>
            </a:fld>
            <a:endParaRPr lang="da-DK" altLang="en-US" sz="13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FE608A2-D1BC-32D7-AA03-8D295530929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4B2D6191-2C28-9475-798F-3CE9B6B938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2A38472C-C3A9-DB51-98E7-EC11B675E7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A6E7EB-4B6E-4BD5-8732-FDB8FB1BD737}" type="slidenum">
              <a:rPr lang="da-DK" altLang="en-US" sz="1300"/>
              <a:pPr/>
              <a:t>2</a:t>
            </a:fld>
            <a:endParaRPr lang="da-DK" altLang="en-US" sz="13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76181F85-B79B-A639-F59F-B425897C8AA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70FC7ABE-1C41-8E44-5CDF-F7DE68D823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72535ADD-8F5B-CB61-8ECB-4F1A6534DF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2BF79A-82A6-4C40-B20A-63499D456EA7}" type="slidenum">
              <a:rPr lang="da-DK" altLang="en-US" sz="1300"/>
              <a:pPr/>
              <a:t>20</a:t>
            </a:fld>
            <a:endParaRPr lang="da-DK" altLang="en-US" sz="13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89EDEAAE-35CE-A910-C3D5-FA8AB9D1162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36394DA9-C1BD-11EA-EF91-4C682F9BBF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00E1565D-AE1A-9A56-514E-604E50E631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532287-230A-4D3E-A4CB-402F83575445}" type="slidenum">
              <a:rPr lang="da-DK" altLang="en-US" sz="1300"/>
              <a:pPr/>
              <a:t>21</a:t>
            </a:fld>
            <a:endParaRPr lang="da-DK" altLang="en-US" sz="1300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7087AE39-8AD7-5E2F-139D-AFF303C8F40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B34B25DF-3923-8FA5-8B9C-1018500023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E4A6662E-AADE-952E-3C24-A54DDC8292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7379C2-B359-44B5-A3E8-45A3E278F7EC}" type="slidenum">
              <a:rPr lang="da-DK" altLang="en-US" sz="1300"/>
              <a:pPr/>
              <a:t>22</a:t>
            </a:fld>
            <a:endParaRPr lang="da-DK" altLang="en-US" sz="1300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4D0C5E27-C5AA-4E61-23B0-7B140966B85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8EA13B49-8547-98BA-831E-9F520EACB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A43C7A36-5CB4-67FA-2398-73E7D7110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6FBB98-0FAF-49CB-A2BB-3865BE8ABA99}" type="slidenum">
              <a:rPr lang="da-DK" altLang="en-US" sz="1300"/>
              <a:pPr/>
              <a:t>23</a:t>
            </a:fld>
            <a:endParaRPr lang="da-DK" altLang="en-US" sz="1300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0A81E29E-06CA-5656-9119-B98727132E5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DC69A75E-B834-565F-38D1-99E3C4B608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C515216B-AB13-DAFB-A3C7-EB945C98CF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56D8B0-59C8-42F0-A14F-9544EE1BCFA2}" type="slidenum">
              <a:rPr lang="da-DK" altLang="en-US" sz="1300"/>
              <a:pPr/>
              <a:t>24</a:t>
            </a:fld>
            <a:endParaRPr lang="da-DK" altLang="en-US" sz="1300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2AD8A73F-084C-8CF3-C531-A2FD43B45B5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A860F281-BEDE-980F-937D-3B2670481D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A6B46FED-0A22-CFC8-2A2B-6949CF9ABC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118801-2950-4E83-B2E3-3A8F4B7A2080}" type="slidenum">
              <a:rPr lang="da-DK" altLang="en-US" sz="1300"/>
              <a:pPr/>
              <a:t>3</a:t>
            </a:fld>
            <a:endParaRPr lang="da-DK" altLang="en-US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00340519-B25C-84F7-30A2-458DA3E6FAE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BEBA0272-43BB-708E-C3C4-B96623B207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57D27414-2627-F176-8205-5F9FDEAF01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F47F3C-3F3E-44DE-A856-E9F95FE49D77}" type="slidenum">
              <a:rPr lang="da-DK" altLang="en-US" sz="1300"/>
              <a:pPr/>
              <a:t>4</a:t>
            </a:fld>
            <a:endParaRPr lang="da-DK" altLang="en-US" sz="13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EB494527-D2C5-F371-99AC-5C63E519169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538D035A-919A-A3E0-91E5-C892B19EDA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40C05725-4B24-DDB1-CDD5-251496EF1A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289948-8936-49FF-938C-7E945F4667B7}" type="slidenum">
              <a:rPr lang="da-DK" altLang="en-US" sz="1300"/>
              <a:pPr/>
              <a:t>5</a:t>
            </a:fld>
            <a:endParaRPr lang="da-DK" altLang="en-US" sz="13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46DFD99F-9606-DE44-8C55-8C2B2D4C288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AC1E1AC3-11AB-3086-07C9-32491F74B2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8D32BE4A-501E-E79D-CE68-20AC642BA3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777167-3D63-4363-AF21-F79E0C530AEB}" type="slidenum">
              <a:rPr lang="da-DK" altLang="en-US" sz="1300"/>
              <a:pPr/>
              <a:t>6</a:t>
            </a:fld>
            <a:endParaRPr lang="da-DK" altLang="en-US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A132AE6C-9D80-105C-E3DC-839C3906559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84BDAA63-7A9A-33F7-BFDD-CD33DC87DC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B7DE92BC-05B3-4225-AACD-D9CA3727E2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D9ABF7-F4B3-4C6D-886B-211D5AEA0E0D}" type="slidenum">
              <a:rPr lang="da-DK" altLang="en-US" sz="1300"/>
              <a:pPr/>
              <a:t>7</a:t>
            </a:fld>
            <a:endParaRPr lang="da-DK" altLang="en-US" sz="13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A4EC3146-C3FD-A585-F592-580107811F9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C07A2CEF-C895-C01A-656B-A65BCF84B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BB6A6E73-6875-6316-D33F-8AA02B5785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A6A1A4-D9D8-4E74-8139-DF198F405073}" type="slidenum">
              <a:rPr lang="da-DK" altLang="en-US" sz="1300"/>
              <a:pPr/>
              <a:t>8</a:t>
            </a:fld>
            <a:endParaRPr lang="da-DK" altLang="en-US" sz="13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3A0E57E7-0135-7094-04C3-35F593DFF5E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F8273DDA-1177-3AF2-A5DA-BC58CEF677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E724297E-E166-0859-E143-6C4AB368E0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2A66A5-6645-4665-A238-B1081D7BAFBE}" type="slidenum">
              <a:rPr lang="da-DK" altLang="en-US" sz="1300"/>
              <a:pPr/>
              <a:t>9</a:t>
            </a:fld>
            <a:endParaRPr lang="da-DK" altLang="en-US" sz="13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D0BE9995-35F8-4154-3C0D-0A1594DA235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61B10688-5208-4D86-ED6A-78F1E0878D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2F321CDE-3BCD-DBE1-1CFA-D2017EAE5F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CD4A-1932-4A16-9AD3-7604A7AA4B8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5B5C7674-45F8-B5DC-0D8E-C062BB21E2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95626C5D-D34E-216C-325A-7C4C902E3B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B3CBC85C-6F5E-4617-8A75-5638622791F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079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766362E0-45FC-806A-2471-76D5014513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D65DA-3553-4A6D-A12C-BC2EEFEC8F2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E2B9867C-9290-6F6C-8CC4-D75B9F34D1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525C7430-2FB1-8F3D-64D4-8CC4878422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A25B8D85-BC7B-4046-98CA-81C0F9B3C56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5553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8757CF9A-1A7A-74D2-B224-F342E2096E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B3D8A-33F9-42C3-8849-0218C64B616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490C4D1E-B37B-E268-FA9E-35046D5D3A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E2613D1B-35BC-D5A0-DA5D-5C46A55154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48905FC8-49F7-4B91-B4FF-FAA36DCDFCC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189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461A175A-05A8-E6B4-D529-4A5A5AC785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888FA-86FD-4DD8-8B4A-C1A397E2F27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7E3E9D92-1C33-3AED-8ED1-9102D07DC3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94A302D3-662A-7000-6A60-A3D568E6D8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A202D377-B25C-4D05-9749-17A0A2D3530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6060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B1FF4C23-2EFE-F63A-91CC-4AEBE11D00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004DE-F307-4C25-9F61-F5574DB0DC94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00525E9E-6F3B-41D7-04E0-825BF362E4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06BFAB02-CDAF-26AD-E979-3B5B5946CB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BBD637BC-6037-48D9-B305-98D50D7249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984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6E27C225-A502-AC28-BF87-1845E4F542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4E250-EE07-4FF0-9BD4-78E4F650324F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0FC4BCC1-59FA-5DC0-69E3-616B109F0C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FC74FDA1-9B8A-1DE4-1CFB-7D50C23F25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669A17BC-E774-4A8D-B134-1CC64AA751A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800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A0C7828F-690E-5AB7-BE32-BB1FE74DC6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A9CF0-1678-42CD-A5B7-363B825435BC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10AA50F6-F466-A284-A29A-2258C1299E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>
            <a:extLst>
              <a:ext uri="{FF2B5EF4-FFF2-40B4-BE49-F238E27FC236}">
                <a16:creationId xmlns:a16="http://schemas.microsoft.com/office/drawing/2014/main" id="{29EB646A-A3B7-36FC-01B9-ED96629117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CBB28766-2699-44EA-97BE-C2C83BC0084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403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id="{41B8F022-BAAC-F043-EF53-16A0B07D8B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FD0F-8CB9-4ECD-A5A8-703CADA56D27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>
            <a:extLst>
              <a:ext uri="{FF2B5EF4-FFF2-40B4-BE49-F238E27FC236}">
                <a16:creationId xmlns:a16="http://schemas.microsoft.com/office/drawing/2014/main" id="{42B39F44-7AEC-ED14-3BC8-126E597E78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8720C0B9-2C8B-15F1-8D1B-DD679B08C0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6924D742-D609-4DF3-811C-982D828EF89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019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>
            <a:extLst>
              <a:ext uri="{FF2B5EF4-FFF2-40B4-BE49-F238E27FC236}">
                <a16:creationId xmlns:a16="http://schemas.microsoft.com/office/drawing/2014/main" id="{FA60B1B3-8665-57EF-AA0D-8B5A890746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8B3D7-416C-4716-9F3F-77FA14E4E0F6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>
            <a:extLst>
              <a:ext uri="{FF2B5EF4-FFF2-40B4-BE49-F238E27FC236}">
                <a16:creationId xmlns:a16="http://schemas.microsoft.com/office/drawing/2014/main" id="{D23071EF-4E38-187A-DC84-75E0CA565D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EA1C762B-4BE6-9B5D-0357-AC658916E5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BCCED243-259C-41D2-A9B8-AC862B00C3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D1B9A35B-3106-E575-7F63-43AF2C1F21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81835-0831-41B2-8053-FC532842B526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8FEE0D97-185C-14ED-86BB-EAD3D091B5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49F1688F-B8DD-48D1-197D-2B53756F9C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D5DF14E3-8112-4730-A6B6-CAEB2DCCECD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146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33867B27-E5D1-AB71-3073-E8E83FC421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8254E-F7F7-4AFA-9ED9-2138251DFA0C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AD052A64-CFCA-7B9D-A564-90B9C00830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3BE3F02C-92E4-289B-D225-3E6B6E6043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5001BD19-57AE-4F79-8E1D-5B61100D3F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9476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  <a:extLst>
              <a:ext uri="{FF2B5EF4-FFF2-40B4-BE49-F238E27FC236}">
                <a16:creationId xmlns:a16="http://schemas.microsoft.com/office/drawing/2014/main" id="{54336901-14D1-9A0E-65C0-F90283E86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  <a:latin typeface="Arial" charset="0"/>
              </a:rPr>
              <a:t>www.ticra.com</a:t>
            </a:r>
          </a:p>
        </p:txBody>
      </p:sp>
      <p:sp>
        <p:nvSpPr>
          <p:cNvPr id="1051" name="Rectangle 27">
            <a:extLst>
              <a:ext uri="{FF2B5EF4-FFF2-40B4-BE49-F238E27FC236}">
                <a16:creationId xmlns:a16="http://schemas.microsoft.com/office/drawing/2014/main" id="{D72879D0-F0CA-3A54-BDE2-EE49DE285B7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fld id="{1A79AC2E-748F-441D-BB79-A7508BF858DF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>
            <a:extLst>
              <a:ext uri="{FF2B5EF4-FFF2-40B4-BE49-F238E27FC236}">
                <a16:creationId xmlns:a16="http://schemas.microsoft.com/office/drawing/2014/main" id="{4613223D-F962-C2F5-CD0A-3A12F4C1525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>
            <a:extLst>
              <a:ext uri="{FF2B5EF4-FFF2-40B4-BE49-F238E27FC236}">
                <a16:creationId xmlns:a16="http://schemas.microsoft.com/office/drawing/2014/main" id="{5E071AD7-2A4F-E0DF-459F-59D5F9AB3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r>
              <a:rPr lang="en-GB" altLang="en-US"/>
              <a:t>Page </a:t>
            </a:r>
            <a:fld id="{8239825E-9056-4FE3-AB48-0A1C739F4559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0" name="Rectangle 32">
            <a:extLst>
              <a:ext uri="{FF2B5EF4-FFF2-40B4-BE49-F238E27FC236}">
                <a16:creationId xmlns:a16="http://schemas.microsoft.com/office/drawing/2014/main" id="{4E913EC0-CC19-40E5-D53E-E63C12A027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1" name="Rectangle 34">
            <a:extLst>
              <a:ext uri="{FF2B5EF4-FFF2-40B4-BE49-F238E27FC236}">
                <a16:creationId xmlns:a16="http://schemas.microsoft.com/office/drawing/2014/main" id="{C2F1F3B3-CDAB-A508-D679-4BC6DF9191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83" r:id="rId2"/>
    <p:sldLayoutId id="2147483984" r:id="rId3"/>
    <p:sldLayoutId id="2147483985" r:id="rId4"/>
    <p:sldLayoutId id="2147483986" r:id="rId5"/>
    <p:sldLayoutId id="2147483992" r:id="rId6"/>
    <p:sldLayoutId id="2147483993" r:id="rId7"/>
    <p:sldLayoutId id="2147483987" r:id="rId8"/>
    <p:sldLayoutId id="2147483988" r:id="rId9"/>
    <p:sldLayoutId id="2147483989" r:id="rId10"/>
    <p:sldLayoutId id="2147483990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 panose="02020603050405020304" pitchFamily="18" charset="0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2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1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1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1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1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1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>
            <a:extLst>
              <a:ext uri="{FF2B5EF4-FFF2-40B4-BE49-F238E27FC236}">
                <a16:creationId xmlns:a16="http://schemas.microsoft.com/office/drawing/2014/main" id="{28686D66-0CBC-F3B1-C6BE-4EDCE1FA8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0">
                <a:solidFill>
                  <a:srgbClr val="000000"/>
                </a:solidFill>
                <a:latin typeface="Times New Roman" panose="02020603050405020304" pitchFamily="18" charset="0"/>
              </a:rPr>
              <a:t>Offset Reflector Analysis using GRASP Student Version by TICRA  </a:t>
            </a:r>
            <a:br>
              <a:rPr lang="en-US" altLang="en-US" sz="4400" b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5123" name="Subtitle 10">
            <a:extLst>
              <a:ext uri="{FF2B5EF4-FFF2-40B4-BE49-F238E27FC236}">
                <a16:creationId xmlns:a16="http://schemas.microsoft.com/office/drawing/2014/main" id="{3424A71E-03C1-1F3B-FCC7-B764EDB88B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Tom Milligan </a:t>
            </a:r>
            <a:r>
              <a:rPr lang="en-US" altLang="en-US">
                <a:hlinkClick r:id="rId5"/>
              </a:rPr>
              <a:t>tmilligan@ieee.org</a:t>
            </a:r>
            <a:endParaRPr lang="en-US" altLang="en-US"/>
          </a:p>
          <a:p>
            <a:pPr eaLnBrk="1" hangingPunct="1"/>
            <a:r>
              <a:rPr lang="en-US" altLang="en-US"/>
              <a:t>www.antennadesigner.org</a:t>
            </a:r>
          </a:p>
          <a:p>
            <a:pPr eaLnBrk="1" hangingPunct="1"/>
            <a:endParaRPr lang="en-US" altLang="en-US"/>
          </a:p>
        </p:txBody>
      </p:sp>
      <p:sp>
        <p:nvSpPr>
          <p:cNvPr id="5124" name="Date Placeholder 3">
            <a:extLst>
              <a:ext uri="{FF2B5EF4-FFF2-40B4-BE49-F238E27FC236}">
                <a16:creationId xmlns:a16="http://schemas.microsoft.com/office/drawing/2014/main" id="{A6677735-3E1A-2C1B-8533-49B09E075E0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332E5E-49E3-44BC-B13F-C7923B2AFD5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5" name="Footer Placeholder 4">
            <a:extLst>
              <a:ext uri="{FF2B5EF4-FFF2-40B4-BE49-F238E27FC236}">
                <a16:creationId xmlns:a16="http://schemas.microsoft.com/office/drawing/2014/main" id="{2E059E04-5E3A-381B-BE12-60BE82122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5126" name="Slide Number Placeholder 5">
            <a:extLst>
              <a:ext uri="{FF2B5EF4-FFF2-40B4-BE49-F238E27FC236}">
                <a16:creationId xmlns:a16="http://schemas.microsoft.com/office/drawing/2014/main" id="{CCFF49DD-6EB8-0BB7-82DD-81D7CE529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D4288A2E-F91A-4C74-95A0-85B2503062B4}" type="slidenum">
              <a:rPr lang="en-GB" altLang="en-US" sz="1000">
                <a:solidFill>
                  <a:srgbClr val="0074BC"/>
                </a:solidFill>
              </a:rPr>
              <a:pPr/>
              <a:t>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7" name="Rectangle 4">
            <a:extLst>
              <a:ext uri="{FF2B5EF4-FFF2-40B4-BE49-F238E27FC236}">
                <a16:creationId xmlns:a16="http://schemas.microsoft.com/office/drawing/2014/main" id="{BF87EDDE-DD70-FEB4-9A94-760693D2D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86CFA3A-6ADA-2FE8-97A3-FDDF68C9C2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IMG_0553ban.jpg">
            <a:extLst>
              <a:ext uri="{FF2B5EF4-FFF2-40B4-BE49-F238E27FC236}">
                <a16:creationId xmlns:a16="http://schemas.microsoft.com/office/drawing/2014/main" id="{4C74B5AB-A1AF-35F5-19DB-A48C6F9E2C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A149E9CE-A7F1-7805-B8F2-878BC1EB2F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14339" name="Date Placeholder 3">
            <a:extLst>
              <a:ext uri="{FF2B5EF4-FFF2-40B4-BE49-F238E27FC236}">
                <a16:creationId xmlns:a16="http://schemas.microsoft.com/office/drawing/2014/main" id="{8843A465-3337-A8F0-204A-7A473D0F3D2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51993C-48E0-47A8-8924-7FFE6BBB1C30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4340" name="Footer Placeholder 4">
            <a:extLst>
              <a:ext uri="{FF2B5EF4-FFF2-40B4-BE49-F238E27FC236}">
                <a16:creationId xmlns:a16="http://schemas.microsoft.com/office/drawing/2014/main" id="{8EAA4421-690F-E995-ADAC-39BD06968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4341" name="Slide Number Placeholder 5">
            <a:extLst>
              <a:ext uri="{FF2B5EF4-FFF2-40B4-BE49-F238E27FC236}">
                <a16:creationId xmlns:a16="http://schemas.microsoft.com/office/drawing/2014/main" id="{BE63F689-BAFC-BB47-B121-203AE0AF4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523C838F-9216-4A8E-B815-54BEC4C0B978}" type="slidenum">
              <a:rPr lang="en-GB" altLang="en-US" sz="1000">
                <a:solidFill>
                  <a:srgbClr val="0074BC"/>
                </a:solidFill>
              </a:rPr>
              <a:pPr/>
              <a:t>10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4342" name="Rectangle 4">
            <a:extLst>
              <a:ext uri="{FF2B5EF4-FFF2-40B4-BE49-F238E27FC236}">
                <a16:creationId xmlns:a16="http://schemas.microsoft.com/office/drawing/2014/main" id="{5D7D64E1-276E-6820-0C62-3F96C5E61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4343" name="Picture 11">
            <a:extLst>
              <a:ext uri="{FF2B5EF4-FFF2-40B4-BE49-F238E27FC236}">
                <a16:creationId xmlns:a16="http://schemas.microsoft.com/office/drawing/2014/main" id="{B8B2BB69-034D-9537-23E0-21B23C9D1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26293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92C05C5-0FFE-21CD-6AD2-CFAF4729C6E3}"/>
              </a:ext>
            </a:extLst>
          </p:cNvPr>
          <p:cNvSpPr txBox="1"/>
          <p:nvPr/>
        </p:nvSpPr>
        <p:spPr>
          <a:xfrm>
            <a:off x="1981200" y="5257800"/>
            <a:ext cx="38100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Automatically Generated Command List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A1EA61-13E8-D7ED-F9C4-E314E1300C26}"/>
              </a:ext>
            </a:extLst>
          </p:cNvPr>
          <p:cNvSpPr txBox="1"/>
          <p:nvPr/>
        </p:nvSpPr>
        <p:spPr>
          <a:xfrm>
            <a:off x="1828800" y="4343400"/>
            <a:ext cx="5826125" cy="3381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Adding Feed Radiation gives Correct Behind Reflector Pattern</a:t>
            </a:r>
          </a:p>
        </p:txBody>
      </p:sp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11191FF-F5D3-AA35-6B8C-75C48A90A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6" descr="IMG_0553ban.jpg">
            <a:extLst>
              <a:ext uri="{FF2B5EF4-FFF2-40B4-BE49-F238E27FC236}">
                <a16:creationId xmlns:a16="http://schemas.microsoft.com/office/drawing/2014/main" id="{DAE9A0CD-5B93-3250-9B3C-A57AD88A75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TextBox 18">
            <a:extLst>
              <a:ext uri="{FF2B5EF4-FFF2-40B4-BE49-F238E27FC236}">
                <a16:creationId xmlns:a16="http://schemas.microsoft.com/office/drawing/2014/main" id="{96434DEC-3C27-E92A-E2CC-9CDA64DDB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>
            <a:extLst>
              <a:ext uri="{FF2B5EF4-FFF2-40B4-BE49-F238E27FC236}">
                <a16:creationId xmlns:a16="http://schemas.microsoft.com/office/drawing/2014/main" id="{5A873E42-CDA0-DDC5-65CB-3BA428E8C79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33C5F2-B530-4A93-9F7E-411F5332C89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3" name="Footer Placeholder 4">
            <a:extLst>
              <a:ext uri="{FF2B5EF4-FFF2-40B4-BE49-F238E27FC236}">
                <a16:creationId xmlns:a16="http://schemas.microsoft.com/office/drawing/2014/main" id="{6FAA3D0F-703B-5C2F-6905-06DD6B50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5364" name="Slide Number Placeholder 5">
            <a:extLst>
              <a:ext uri="{FF2B5EF4-FFF2-40B4-BE49-F238E27FC236}">
                <a16:creationId xmlns:a16="http://schemas.microsoft.com/office/drawing/2014/main" id="{A3978044-BF71-F8A5-208E-D42B155E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A08709D7-ACA2-4A72-8C44-7F4BC50AE2C1}" type="slidenum">
              <a:rPr lang="en-GB" altLang="en-US" sz="1000">
                <a:solidFill>
                  <a:srgbClr val="0074BC"/>
                </a:solidFill>
              </a:rPr>
              <a:pPr/>
              <a:t>11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5365" name="Picture 12">
            <a:extLst>
              <a:ext uri="{FF2B5EF4-FFF2-40B4-BE49-F238E27FC236}">
                <a16:creationId xmlns:a16="http://schemas.microsoft.com/office/drawing/2014/main" id="{7974511F-DB43-0287-43EE-C92B84309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7239000" cy="49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BC9224-5917-2E6D-1624-9050799FF133}"/>
              </a:ext>
            </a:extLst>
          </p:cNvPr>
          <p:cNvSpPr txBox="1"/>
          <p:nvPr/>
        </p:nvSpPr>
        <p:spPr>
          <a:xfrm>
            <a:off x="5715000" y="4724400"/>
            <a:ext cx="1524000" cy="3381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Spillover Loss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C8F292-98E5-D2E8-11FA-555BE08A90B5}"/>
              </a:ext>
            </a:extLst>
          </p:cNvPr>
          <p:cNvSpPr txBox="1"/>
          <p:nvPr/>
        </p:nvSpPr>
        <p:spPr>
          <a:xfrm>
            <a:off x="1676400" y="3733800"/>
            <a:ext cx="1905000" cy="33813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Auto Convergence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4B6E802-62A2-08F4-FA0C-C25E51657B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2" descr="IMG_0553ban.jpg">
            <a:extLst>
              <a:ext uri="{FF2B5EF4-FFF2-40B4-BE49-F238E27FC236}">
                <a16:creationId xmlns:a16="http://schemas.microsoft.com/office/drawing/2014/main" id="{9FFA10AF-ACF4-F72F-F4AE-80A520FBA8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Box 16">
            <a:extLst>
              <a:ext uri="{FF2B5EF4-FFF2-40B4-BE49-F238E27FC236}">
                <a16:creationId xmlns:a16="http://schemas.microsoft.com/office/drawing/2014/main" id="{5783796B-CD3B-3867-679F-6947A7C65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1931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643960C-D37F-2F38-D9C5-82907BF51B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16387" name="Date Placeholder 3">
            <a:extLst>
              <a:ext uri="{FF2B5EF4-FFF2-40B4-BE49-F238E27FC236}">
                <a16:creationId xmlns:a16="http://schemas.microsoft.com/office/drawing/2014/main" id="{27F5113F-DC72-1503-76F8-B99E3035E5C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EE92D3-9CE7-498E-8E37-68DE9225FEF6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88" name="Footer Placeholder 4">
            <a:extLst>
              <a:ext uri="{FF2B5EF4-FFF2-40B4-BE49-F238E27FC236}">
                <a16:creationId xmlns:a16="http://schemas.microsoft.com/office/drawing/2014/main" id="{0570B759-7798-74E2-1735-551561D44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6389" name="Slide Number Placeholder 5">
            <a:extLst>
              <a:ext uri="{FF2B5EF4-FFF2-40B4-BE49-F238E27FC236}">
                <a16:creationId xmlns:a16="http://schemas.microsoft.com/office/drawing/2014/main" id="{28FB30AD-D151-6F73-81F2-1A66139D5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A661CD24-83F5-4104-9260-D0E7E6F11569}" type="slidenum">
              <a:rPr lang="en-GB" altLang="en-US" sz="1000">
                <a:solidFill>
                  <a:srgbClr val="0074BC"/>
                </a:solidFill>
              </a:rPr>
              <a:pPr/>
              <a:t>12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90" name="Rectangle 4">
            <a:extLst>
              <a:ext uri="{FF2B5EF4-FFF2-40B4-BE49-F238E27FC236}">
                <a16:creationId xmlns:a16="http://schemas.microsoft.com/office/drawing/2014/main" id="{61090747-E6F6-BAD3-9F8D-CA65EDB2E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6391" name="Picture 15">
            <a:extLst>
              <a:ext uri="{FF2B5EF4-FFF2-40B4-BE49-F238E27FC236}">
                <a16:creationId xmlns:a16="http://schemas.microsoft.com/office/drawing/2014/main" id="{79C83511-C203-5352-81F6-EF9149140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8153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F40E32D-1CAF-E8A5-4AE5-AB855EAE7B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1" descr="IMG_0553ban.jpg">
            <a:extLst>
              <a:ext uri="{FF2B5EF4-FFF2-40B4-BE49-F238E27FC236}">
                <a16:creationId xmlns:a16="http://schemas.microsoft.com/office/drawing/2014/main" id="{EA2CBB55-71C8-3D04-BD5E-F40D76EDC6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Box 13">
            <a:extLst>
              <a:ext uri="{FF2B5EF4-FFF2-40B4-BE49-F238E27FC236}">
                <a16:creationId xmlns:a16="http://schemas.microsoft.com/office/drawing/2014/main" id="{9EAAED78-F67B-65A7-6DFC-1D3F48B8D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>
            <a:extLst>
              <a:ext uri="{FF2B5EF4-FFF2-40B4-BE49-F238E27FC236}">
                <a16:creationId xmlns:a16="http://schemas.microsoft.com/office/drawing/2014/main" id="{565AD8FB-E050-1726-B96E-540342A887D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ACBCC1-90F4-408D-8965-4F25A42E39E6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5DB9F8E0-1765-849D-26D2-116D4B9EC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0FD53624-3DFD-A080-480B-5912009EB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F395BA9-2FBB-479A-9FE0-7C72A429CA49}" type="slidenum">
              <a:rPr lang="en-GB" altLang="en-US" sz="1000">
                <a:solidFill>
                  <a:srgbClr val="0074BC"/>
                </a:solidFill>
              </a:rPr>
              <a:pPr/>
              <a:t>13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7413" name="Picture 12">
            <a:extLst>
              <a:ext uri="{FF2B5EF4-FFF2-40B4-BE49-F238E27FC236}">
                <a16:creationId xmlns:a16="http://schemas.microsoft.com/office/drawing/2014/main" id="{0EF14658-17CB-9FEE-9F00-CC5AA2EC5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6324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3">
            <a:extLst>
              <a:ext uri="{FF2B5EF4-FFF2-40B4-BE49-F238E27FC236}">
                <a16:creationId xmlns:a16="http://schemas.microsoft.com/office/drawing/2014/main" id="{93F2CA21-CF15-1F7B-C65F-368237B07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43200"/>
            <a:ext cx="22256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4">
            <a:extLst>
              <a:ext uri="{FF2B5EF4-FFF2-40B4-BE49-F238E27FC236}">
                <a16:creationId xmlns:a16="http://schemas.microsoft.com/office/drawing/2014/main" id="{BEAB8724-A705-90D6-72C1-D5EA0EDAD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05000"/>
            <a:ext cx="29257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70223AB-101F-4F43-C64B-26A9EA82FD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2" descr="IMG_0553ban.jpg">
            <a:extLst>
              <a:ext uri="{FF2B5EF4-FFF2-40B4-BE49-F238E27FC236}">
                <a16:creationId xmlns:a16="http://schemas.microsoft.com/office/drawing/2014/main" id="{4DC13BDA-FE04-1C62-50B7-9D5F63F72F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Box 14">
            <a:extLst>
              <a:ext uri="{FF2B5EF4-FFF2-40B4-BE49-F238E27FC236}">
                <a16:creationId xmlns:a16="http://schemas.microsoft.com/office/drawing/2014/main" id="{667E3739-64CD-AB3A-8937-0B8A1834F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>
            <a:extLst>
              <a:ext uri="{FF2B5EF4-FFF2-40B4-BE49-F238E27FC236}">
                <a16:creationId xmlns:a16="http://schemas.microsoft.com/office/drawing/2014/main" id="{18F16623-0A67-FCEB-8F28-FE0C572A323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77FEC0-69A6-486B-A08A-6107A0A1A12A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5" name="Footer Placeholder 4">
            <a:extLst>
              <a:ext uri="{FF2B5EF4-FFF2-40B4-BE49-F238E27FC236}">
                <a16:creationId xmlns:a16="http://schemas.microsoft.com/office/drawing/2014/main" id="{43E1F733-9ABD-97FA-55BD-A759945EF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8436" name="Slide Number Placeholder 5">
            <a:extLst>
              <a:ext uri="{FF2B5EF4-FFF2-40B4-BE49-F238E27FC236}">
                <a16:creationId xmlns:a16="http://schemas.microsoft.com/office/drawing/2014/main" id="{71D48422-933F-A724-3E0F-0A2D23B08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737CF00-24F1-4FAB-828E-C80D64F75F28}" type="slidenum">
              <a:rPr lang="en-GB" altLang="en-US" sz="1000">
                <a:solidFill>
                  <a:srgbClr val="0074BC"/>
                </a:solidFill>
              </a:rPr>
              <a:pPr/>
              <a:t>14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7" name="Rectangle 4">
            <a:extLst>
              <a:ext uri="{FF2B5EF4-FFF2-40B4-BE49-F238E27FC236}">
                <a16:creationId xmlns:a16="http://schemas.microsoft.com/office/drawing/2014/main" id="{78C326D1-F863-0105-C883-576CDB468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8438" name="Picture 13">
            <a:extLst>
              <a:ext uri="{FF2B5EF4-FFF2-40B4-BE49-F238E27FC236}">
                <a16:creationId xmlns:a16="http://schemas.microsoft.com/office/drawing/2014/main" id="{89FED0B2-EFEA-C413-D45F-BDF9F7177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612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4">
            <a:extLst>
              <a:ext uri="{FF2B5EF4-FFF2-40B4-BE49-F238E27FC236}">
                <a16:creationId xmlns:a16="http://schemas.microsoft.com/office/drawing/2014/main" id="{A8B2FBD1-69FA-79D6-228F-0EE930660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7600"/>
            <a:ext cx="121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93E4127-2C38-D02C-EF41-576CA9A837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1" descr="IMG_0553ban.jpg">
            <a:extLst>
              <a:ext uri="{FF2B5EF4-FFF2-40B4-BE49-F238E27FC236}">
                <a16:creationId xmlns:a16="http://schemas.microsoft.com/office/drawing/2014/main" id="{8A362CA8-A624-9841-A503-A12D738F44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TextBox 13">
            <a:extLst>
              <a:ext uri="{FF2B5EF4-FFF2-40B4-BE49-F238E27FC236}">
                <a16:creationId xmlns:a16="http://schemas.microsoft.com/office/drawing/2014/main" id="{F5C55007-81B8-99A3-47F4-3F34A90F9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>
            <a:extLst>
              <a:ext uri="{FF2B5EF4-FFF2-40B4-BE49-F238E27FC236}">
                <a16:creationId xmlns:a16="http://schemas.microsoft.com/office/drawing/2014/main" id="{6C20F263-AA92-8AEA-8B64-A1C8DC0C55A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ACCE48-D2DC-4E7D-B648-43D254E80A2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7871654E-609D-CFC5-F38D-08D03C78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A464A892-F96E-8DD2-2500-71D3C0238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3294715-E047-4A28-9E25-6BDDC2AA151C}" type="slidenum">
              <a:rPr lang="en-GB" altLang="en-US" sz="1000">
                <a:solidFill>
                  <a:srgbClr val="0074BC"/>
                </a:solidFill>
              </a:rPr>
              <a:pPr/>
              <a:t>15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9461" name="Rectangle 4">
            <a:extLst>
              <a:ext uri="{FF2B5EF4-FFF2-40B4-BE49-F238E27FC236}">
                <a16:creationId xmlns:a16="http://schemas.microsoft.com/office/drawing/2014/main" id="{C0A587DE-AD2F-1666-E34F-04E635F54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9462" name="Picture 10">
            <a:extLst>
              <a:ext uri="{FF2B5EF4-FFF2-40B4-BE49-F238E27FC236}">
                <a16:creationId xmlns:a16="http://schemas.microsoft.com/office/drawing/2014/main" id="{62C3338F-5982-6657-B9ED-52A1601E6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8382000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51CCD6-A0E7-5251-6BF0-9203768CCD56}"/>
              </a:ext>
            </a:extLst>
          </p:cNvPr>
          <p:cNvSpPr txBox="1"/>
          <p:nvPr/>
        </p:nvSpPr>
        <p:spPr>
          <a:xfrm>
            <a:off x="3505200" y="3810000"/>
            <a:ext cx="1160463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Arial" charset="0"/>
              </a:rPr>
              <a:t>Symmetric</a:t>
            </a:r>
          </a:p>
          <a:p>
            <a:pPr>
              <a:defRPr/>
            </a:pPr>
            <a:r>
              <a:rPr lang="en-US" sz="1400" dirty="0">
                <a:latin typeface="Arial" charset="0"/>
              </a:rPr>
              <a:t>Plane X-pol.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BCF461-F983-CBF4-E55B-8770A90A52E4}"/>
              </a:ext>
            </a:extLst>
          </p:cNvPr>
          <p:cNvSpPr txBox="1"/>
          <p:nvPr/>
        </p:nvSpPr>
        <p:spPr>
          <a:xfrm>
            <a:off x="5029200" y="3733800"/>
            <a:ext cx="1166813" cy="3079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Arial" charset="0"/>
              </a:rPr>
              <a:t>Offset Plane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7271B62-153D-8D2D-9BAA-53C9A57308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3" descr="IMG_0553ban.jpg">
            <a:extLst>
              <a:ext uri="{FF2B5EF4-FFF2-40B4-BE49-F238E27FC236}">
                <a16:creationId xmlns:a16="http://schemas.microsoft.com/office/drawing/2014/main" id="{88C4FC74-49DF-E1FE-479A-1F92AD99F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TextBox 15">
            <a:extLst>
              <a:ext uri="{FF2B5EF4-FFF2-40B4-BE49-F238E27FC236}">
                <a16:creationId xmlns:a16="http://schemas.microsoft.com/office/drawing/2014/main" id="{D3D1B69B-A989-2A7D-A2D7-C5900D27DE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72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9794DB7-FE87-AFB0-6C75-8B4661487B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20483" name="Date Placeholder 3">
            <a:extLst>
              <a:ext uri="{FF2B5EF4-FFF2-40B4-BE49-F238E27FC236}">
                <a16:creationId xmlns:a16="http://schemas.microsoft.com/office/drawing/2014/main" id="{262B4FD9-B3BC-8D23-2747-45E70F2DDA5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C7A76E-0A53-467F-B765-EB5A15BC240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0484" name="Footer Placeholder 4">
            <a:extLst>
              <a:ext uri="{FF2B5EF4-FFF2-40B4-BE49-F238E27FC236}">
                <a16:creationId xmlns:a16="http://schemas.microsoft.com/office/drawing/2014/main" id="{8B49C28D-FB44-A6CE-D390-7B8EAFC14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20485" name="Slide Number Placeholder 5">
            <a:extLst>
              <a:ext uri="{FF2B5EF4-FFF2-40B4-BE49-F238E27FC236}">
                <a16:creationId xmlns:a16="http://schemas.microsoft.com/office/drawing/2014/main" id="{1110F7C3-FC83-1C6E-C64F-9864D01F0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A7287195-3ED4-449A-84DA-746D5F0726B0}" type="slidenum">
              <a:rPr lang="en-GB" altLang="en-US" sz="1000">
                <a:solidFill>
                  <a:srgbClr val="0074BC"/>
                </a:solidFill>
              </a:rPr>
              <a:pPr/>
              <a:t>16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0486" name="Rectangle 4">
            <a:extLst>
              <a:ext uri="{FF2B5EF4-FFF2-40B4-BE49-F238E27FC236}">
                <a16:creationId xmlns:a16="http://schemas.microsoft.com/office/drawing/2014/main" id="{5CBD9916-B56F-1BD1-3715-3FD226982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0487" name="Picture 9">
            <a:extLst>
              <a:ext uri="{FF2B5EF4-FFF2-40B4-BE49-F238E27FC236}">
                <a16:creationId xmlns:a16="http://schemas.microsoft.com/office/drawing/2014/main" id="{8E45B6D7-ED05-71CF-E0E7-C06CC2973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54641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0">
            <a:extLst>
              <a:ext uri="{FF2B5EF4-FFF2-40B4-BE49-F238E27FC236}">
                <a16:creationId xmlns:a16="http://schemas.microsoft.com/office/drawing/2014/main" id="{E45C7BEC-5F2D-A1BF-1E0C-16D68DDF2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76600"/>
            <a:ext cx="3560763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23A0BF6-BBF2-BF5A-9918-3CBBB26B3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3" descr="IMG_0553ban.jpg">
            <a:extLst>
              <a:ext uri="{FF2B5EF4-FFF2-40B4-BE49-F238E27FC236}">
                <a16:creationId xmlns:a16="http://schemas.microsoft.com/office/drawing/2014/main" id="{57134C93-A7B9-C889-47F2-9BD5B2F0B6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TextBox 15">
            <a:extLst>
              <a:ext uri="{FF2B5EF4-FFF2-40B4-BE49-F238E27FC236}">
                <a16:creationId xmlns:a16="http://schemas.microsoft.com/office/drawing/2014/main" id="{82C65EEC-E0DC-BBA0-68A4-DAD6732C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81000"/>
            <a:ext cx="3336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RHC Feed Polarization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>
            <a:extLst>
              <a:ext uri="{FF2B5EF4-FFF2-40B4-BE49-F238E27FC236}">
                <a16:creationId xmlns:a16="http://schemas.microsoft.com/office/drawing/2014/main" id="{08E12A1B-85DB-EA49-7D39-6F1F83DF6EF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F712E7-D74D-4945-BC8B-002E5590C32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1507" name="Footer Placeholder 4">
            <a:extLst>
              <a:ext uri="{FF2B5EF4-FFF2-40B4-BE49-F238E27FC236}">
                <a16:creationId xmlns:a16="http://schemas.microsoft.com/office/drawing/2014/main" id="{558AC6EC-0C9B-9AB2-828A-A386AF5FA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1508" name="Slide Number Placeholder 5">
            <a:extLst>
              <a:ext uri="{FF2B5EF4-FFF2-40B4-BE49-F238E27FC236}">
                <a16:creationId xmlns:a16="http://schemas.microsoft.com/office/drawing/2014/main" id="{6E44CDE9-C8D3-2210-0D64-5CE537492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790F279-63E0-456F-A49D-C3E8BB169D35}" type="slidenum">
              <a:rPr lang="en-GB" altLang="en-US" sz="1000">
                <a:solidFill>
                  <a:srgbClr val="0074BC"/>
                </a:solidFill>
              </a:rPr>
              <a:pPr/>
              <a:t>17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21509" name="Picture 7">
            <a:extLst>
              <a:ext uri="{FF2B5EF4-FFF2-40B4-BE49-F238E27FC236}">
                <a16:creationId xmlns:a16="http://schemas.microsoft.com/office/drawing/2014/main" id="{48DCA7DB-DA9B-E060-6F72-4BFD61CA5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7924800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F9A8C6-8934-E453-833F-E34A6A4D54E8}"/>
              </a:ext>
            </a:extLst>
          </p:cNvPr>
          <p:cNvSpPr txBox="1"/>
          <p:nvPr/>
        </p:nvSpPr>
        <p:spPr>
          <a:xfrm>
            <a:off x="2514600" y="2362200"/>
            <a:ext cx="2725738" cy="3381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LHC Feed Symmetric Plane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F27EF7-51BE-1045-82A9-3BA826523BDB}"/>
              </a:ext>
            </a:extLst>
          </p:cNvPr>
          <p:cNvSpPr txBox="1"/>
          <p:nvPr/>
        </p:nvSpPr>
        <p:spPr>
          <a:xfrm>
            <a:off x="6172200" y="2286000"/>
            <a:ext cx="2759075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RHC Feed Symmetric Plane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A82F5-8117-1B5B-71A1-ED4C5FADB148}"/>
              </a:ext>
            </a:extLst>
          </p:cNvPr>
          <p:cNvSpPr txBox="1"/>
          <p:nvPr/>
        </p:nvSpPr>
        <p:spPr>
          <a:xfrm>
            <a:off x="1981200" y="2971800"/>
            <a:ext cx="2690813" cy="7080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Arial" charset="0"/>
              </a:rPr>
              <a:t>CP Feeds Shift Peaks</a:t>
            </a:r>
          </a:p>
          <a:p>
            <a:pPr algn="ctr">
              <a:defRPr/>
            </a:pPr>
            <a:r>
              <a:rPr lang="en-US" sz="2000" dirty="0">
                <a:latin typeface="Arial" charset="0"/>
              </a:rPr>
              <a:t> in Symmetric Plane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81CCCD-9177-FA0C-8E0D-AF0C7EED4ED2}"/>
              </a:ext>
            </a:extLst>
          </p:cNvPr>
          <p:cNvSpPr txBox="1"/>
          <p:nvPr/>
        </p:nvSpPr>
        <p:spPr>
          <a:xfrm>
            <a:off x="5105400" y="5486400"/>
            <a:ext cx="1322388" cy="5842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Symmetric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Plane X-Pol.</a:t>
            </a:r>
          </a:p>
        </p:txBody>
      </p:sp>
      <p:pic>
        <p:nvPicPr>
          <p:cNvPr id="1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E85516F-4FE9-9C69-201A-7FA354E952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5" descr="IMG_0553ban.jpg">
            <a:extLst>
              <a:ext uri="{FF2B5EF4-FFF2-40B4-BE49-F238E27FC236}">
                <a16:creationId xmlns:a16="http://schemas.microsoft.com/office/drawing/2014/main" id="{268D83CA-B808-AF22-C38B-24704F5601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TextBox 17">
            <a:extLst>
              <a:ext uri="{FF2B5EF4-FFF2-40B4-BE49-F238E27FC236}">
                <a16:creationId xmlns:a16="http://schemas.microsoft.com/office/drawing/2014/main" id="{DE28965A-8598-FB0B-95B7-BC99348D6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>
            <a:extLst>
              <a:ext uri="{FF2B5EF4-FFF2-40B4-BE49-F238E27FC236}">
                <a16:creationId xmlns:a16="http://schemas.microsoft.com/office/drawing/2014/main" id="{E6D0DF28-CDBB-B68D-683A-17BFA796344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C2AA73-2604-4326-A5EA-82BC3673C7A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2531" name="Footer Placeholder 4">
            <a:extLst>
              <a:ext uri="{FF2B5EF4-FFF2-40B4-BE49-F238E27FC236}">
                <a16:creationId xmlns:a16="http://schemas.microsoft.com/office/drawing/2014/main" id="{C2DD3A10-6243-7804-0693-5D0D52A52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2532" name="Slide Number Placeholder 5">
            <a:extLst>
              <a:ext uri="{FF2B5EF4-FFF2-40B4-BE49-F238E27FC236}">
                <a16:creationId xmlns:a16="http://schemas.microsoft.com/office/drawing/2014/main" id="{82E7A73A-844C-C639-DEA5-D4DE15494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675F678-2AE9-4AFD-B46E-2F88CF1916A1}" type="slidenum">
              <a:rPr lang="en-GB" altLang="en-US" sz="1000">
                <a:solidFill>
                  <a:srgbClr val="0074BC"/>
                </a:solidFill>
              </a:rPr>
              <a:pPr/>
              <a:t>18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2533" name="Rectangle 4">
            <a:extLst>
              <a:ext uri="{FF2B5EF4-FFF2-40B4-BE49-F238E27FC236}">
                <a16:creationId xmlns:a16="http://schemas.microsoft.com/office/drawing/2014/main" id="{654A576C-9C8F-9AB2-4467-900D41936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2534" name="Picture 9">
            <a:extLst>
              <a:ext uri="{FF2B5EF4-FFF2-40B4-BE49-F238E27FC236}">
                <a16:creationId xmlns:a16="http://schemas.microsoft.com/office/drawing/2014/main" id="{05C44DF1-50F0-80F2-EA9C-EFB9DCD3A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526463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0E243E3-899F-AD1A-8D43-D1F5576C05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0" descr="IMG_0553ban.jpg">
            <a:extLst>
              <a:ext uri="{FF2B5EF4-FFF2-40B4-BE49-F238E27FC236}">
                <a16:creationId xmlns:a16="http://schemas.microsoft.com/office/drawing/2014/main" id="{A93730BD-47FC-A38A-C4EF-4855665374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TextBox 12">
            <a:extLst>
              <a:ext uri="{FF2B5EF4-FFF2-40B4-BE49-F238E27FC236}">
                <a16:creationId xmlns:a16="http://schemas.microsoft.com/office/drawing/2014/main" id="{C8C8B61C-34AF-704D-1945-2625A3A41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>
            <a:extLst>
              <a:ext uri="{FF2B5EF4-FFF2-40B4-BE49-F238E27FC236}">
                <a16:creationId xmlns:a16="http://schemas.microsoft.com/office/drawing/2014/main" id="{825D198C-9926-30A7-6CD6-0CBCD526701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F716379-0E80-46CC-96AF-FE47F471E7A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3555" name="Footer Placeholder 4">
            <a:extLst>
              <a:ext uri="{FF2B5EF4-FFF2-40B4-BE49-F238E27FC236}">
                <a16:creationId xmlns:a16="http://schemas.microsoft.com/office/drawing/2014/main" id="{AFE11144-04AC-AA41-E0EC-66555C35D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3556" name="Slide Number Placeholder 5">
            <a:extLst>
              <a:ext uri="{FF2B5EF4-FFF2-40B4-BE49-F238E27FC236}">
                <a16:creationId xmlns:a16="http://schemas.microsoft.com/office/drawing/2014/main" id="{9D6C5F74-1FB5-FC74-33A6-BCAAF9848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4964F24-1773-4D23-BD49-59271C2EC694}" type="slidenum">
              <a:rPr lang="en-GB" altLang="en-US" sz="1000">
                <a:solidFill>
                  <a:srgbClr val="0074BC"/>
                </a:solidFill>
              </a:rPr>
              <a:pPr/>
              <a:t>19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3557" name="Rectangle 4">
            <a:extLst>
              <a:ext uri="{FF2B5EF4-FFF2-40B4-BE49-F238E27FC236}">
                <a16:creationId xmlns:a16="http://schemas.microsoft.com/office/drawing/2014/main" id="{097B0A93-0AE7-2F7D-368F-16F18698F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3558" name="Picture 8">
            <a:extLst>
              <a:ext uri="{FF2B5EF4-FFF2-40B4-BE49-F238E27FC236}">
                <a16:creationId xmlns:a16="http://schemas.microsoft.com/office/drawing/2014/main" id="{CEE50FC7-A85A-E048-F600-894C33105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239000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52F3F68-3C8C-2458-00B8-5ECC8520DF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1" descr="IMG_0553ban.jpg">
            <a:extLst>
              <a:ext uri="{FF2B5EF4-FFF2-40B4-BE49-F238E27FC236}">
                <a16:creationId xmlns:a16="http://schemas.microsoft.com/office/drawing/2014/main" id="{2DC380EB-57E7-198C-9F78-43C93DA77B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TextBox 13">
            <a:extLst>
              <a:ext uri="{FF2B5EF4-FFF2-40B4-BE49-F238E27FC236}">
                <a16:creationId xmlns:a16="http://schemas.microsoft.com/office/drawing/2014/main" id="{6F7D606E-1E03-DDC0-12CA-1CDE6E70F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590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Full Pattern 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>
            <a:extLst>
              <a:ext uri="{FF2B5EF4-FFF2-40B4-BE49-F238E27FC236}">
                <a16:creationId xmlns:a16="http://schemas.microsoft.com/office/drawing/2014/main" id="{61C388A1-567E-C198-C318-65BAFCDA0A9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3A7D10-A3E6-4035-8024-29B3D4FCCA3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6147" name="Footer Placeholder 4">
            <a:extLst>
              <a:ext uri="{FF2B5EF4-FFF2-40B4-BE49-F238E27FC236}">
                <a16:creationId xmlns:a16="http://schemas.microsoft.com/office/drawing/2014/main" id="{E8913454-CFBE-60F9-7D98-A1F3EE1EE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5DE5CA26-4EEA-37FC-FFA1-E9BB7683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6F04A02-928D-4B05-A8CE-444C0733DDA4}" type="slidenum">
              <a:rPr lang="en-GB" altLang="en-US" sz="1000">
                <a:solidFill>
                  <a:srgbClr val="0074BC"/>
                </a:solidFill>
              </a:rPr>
              <a:pPr/>
              <a:t>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6149" name="Picture 8">
            <a:extLst>
              <a:ext uri="{FF2B5EF4-FFF2-40B4-BE49-F238E27FC236}">
                <a16:creationId xmlns:a16="http://schemas.microsoft.com/office/drawing/2014/main" id="{2692AC95-0DFB-A597-BE4E-D10CF260F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40894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B0A3DA4-6F59-597B-C576-755868AC68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IMG_0553ban.jpg">
            <a:extLst>
              <a:ext uri="{FF2B5EF4-FFF2-40B4-BE49-F238E27FC236}">
                <a16:creationId xmlns:a16="http://schemas.microsoft.com/office/drawing/2014/main" id="{D2C396D1-5FE4-4439-CA9E-3B99CE7245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Box 11">
            <a:extLst>
              <a:ext uri="{FF2B5EF4-FFF2-40B4-BE49-F238E27FC236}">
                <a16:creationId xmlns:a16="http://schemas.microsoft.com/office/drawing/2014/main" id="{A8D3E4B3-2A15-347A-FB6C-643BFDF91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752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Offset Reflector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>
            <a:extLst>
              <a:ext uri="{FF2B5EF4-FFF2-40B4-BE49-F238E27FC236}">
                <a16:creationId xmlns:a16="http://schemas.microsoft.com/office/drawing/2014/main" id="{2B116FBF-D340-4C2C-4639-7353C9721B9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55B81B-2CFA-4B42-AA81-E9A60CA2BC2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4579" name="Footer Placeholder 4">
            <a:extLst>
              <a:ext uri="{FF2B5EF4-FFF2-40B4-BE49-F238E27FC236}">
                <a16:creationId xmlns:a16="http://schemas.microsoft.com/office/drawing/2014/main" id="{9EEF124D-7956-FD7C-4F5D-851261063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4580" name="Slide Number Placeholder 5">
            <a:extLst>
              <a:ext uri="{FF2B5EF4-FFF2-40B4-BE49-F238E27FC236}">
                <a16:creationId xmlns:a16="http://schemas.microsoft.com/office/drawing/2014/main" id="{3EE5B589-59A5-9B5C-9D14-1C9B6046A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C00F1EC7-B018-4A40-B0A4-605500DC9AA8}" type="slidenum">
              <a:rPr lang="en-GB" altLang="en-US" sz="1000">
                <a:solidFill>
                  <a:srgbClr val="0074BC"/>
                </a:solidFill>
              </a:rPr>
              <a:pPr/>
              <a:t>20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24581" name="Picture 14">
            <a:extLst>
              <a:ext uri="{FF2B5EF4-FFF2-40B4-BE49-F238E27FC236}">
                <a16:creationId xmlns:a16="http://schemas.microsoft.com/office/drawing/2014/main" id="{7F52469D-DD2E-3E1F-2D38-8E2EBE0A7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50411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58B9F8A-EEB7-1326-102C-9C7487D82CCA}"/>
              </a:ext>
            </a:extLst>
          </p:cNvPr>
          <p:cNvSpPr txBox="1"/>
          <p:nvPr/>
        </p:nvSpPr>
        <p:spPr>
          <a:xfrm>
            <a:off x="1447800" y="1981200"/>
            <a:ext cx="1222375" cy="338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 Beam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077306-E0A3-EF31-56A4-3268D5156D17}"/>
              </a:ext>
            </a:extLst>
          </p:cNvPr>
          <p:cNvSpPr txBox="1"/>
          <p:nvPr/>
        </p:nvSpPr>
        <p:spPr>
          <a:xfrm>
            <a:off x="2057400" y="3657600"/>
            <a:ext cx="2665413" cy="338138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Spillover Lobe Offset Plane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AF000B-A741-1192-7153-F434700CA1A6}"/>
              </a:ext>
            </a:extLst>
          </p:cNvPr>
          <p:cNvSpPr txBox="1"/>
          <p:nvPr/>
        </p:nvSpPr>
        <p:spPr>
          <a:xfrm>
            <a:off x="4572000" y="4038600"/>
            <a:ext cx="1676400" cy="3381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Feed Back Lobe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1C86B9-50DD-E909-6CA8-4C4A34A35798}"/>
              </a:ext>
            </a:extLst>
          </p:cNvPr>
          <p:cNvSpPr txBox="1"/>
          <p:nvPr/>
        </p:nvSpPr>
        <p:spPr>
          <a:xfrm>
            <a:off x="7391400" y="4724400"/>
            <a:ext cx="1152525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Back Lobe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8268D9-2AD5-DBB3-4661-34810A8C37D0}"/>
              </a:ext>
            </a:extLst>
          </p:cNvPr>
          <p:cNvSpPr txBox="1"/>
          <p:nvPr/>
        </p:nvSpPr>
        <p:spPr>
          <a:xfrm>
            <a:off x="2667000" y="5181600"/>
            <a:ext cx="1498600" cy="523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>
                <a:latin typeface="Arial" charset="0"/>
              </a:rPr>
              <a:t>Spillover on </a:t>
            </a:r>
          </a:p>
          <a:p>
            <a:pPr algn="ctr">
              <a:defRPr/>
            </a:pPr>
            <a:r>
              <a:rPr lang="en-US" sz="1400" dirty="0">
                <a:latin typeface="Arial" charset="0"/>
              </a:rPr>
              <a:t>Symmetry Plane</a:t>
            </a:r>
          </a:p>
        </p:txBody>
      </p:sp>
      <p:pic>
        <p:nvPicPr>
          <p:cNvPr id="1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08CE329-FB36-659B-F65D-9D2E6321FD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14" descr="IMG_0553ban.jpg">
            <a:extLst>
              <a:ext uri="{FF2B5EF4-FFF2-40B4-BE49-F238E27FC236}">
                <a16:creationId xmlns:a16="http://schemas.microsoft.com/office/drawing/2014/main" id="{1456B118-7CA3-E3EA-17BE-783A6EBFC6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9" name="TextBox 16">
            <a:extLst>
              <a:ext uri="{FF2B5EF4-FFF2-40B4-BE49-F238E27FC236}">
                <a16:creationId xmlns:a16="http://schemas.microsoft.com/office/drawing/2014/main" id="{69F48302-FA08-AA90-1615-F705D23F8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4189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Reflector Back Lobe Patterns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>
            <a:extLst>
              <a:ext uri="{FF2B5EF4-FFF2-40B4-BE49-F238E27FC236}">
                <a16:creationId xmlns:a16="http://schemas.microsoft.com/office/drawing/2014/main" id="{3E6061ED-DB52-337E-D364-05540E0867D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AE9252-EF27-465F-8D38-29F49F4740BC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5603" name="Footer Placeholder 4">
            <a:extLst>
              <a:ext uri="{FF2B5EF4-FFF2-40B4-BE49-F238E27FC236}">
                <a16:creationId xmlns:a16="http://schemas.microsoft.com/office/drawing/2014/main" id="{7587EEEF-8A5A-D455-1CE8-4ECBC1FCF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5604" name="Slide Number Placeholder 5">
            <a:extLst>
              <a:ext uri="{FF2B5EF4-FFF2-40B4-BE49-F238E27FC236}">
                <a16:creationId xmlns:a16="http://schemas.microsoft.com/office/drawing/2014/main" id="{600EAB76-AD8B-F37E-BA54-AAC4DFBA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C859CBE-6125-41B8-A320-ADC3C423CFA1}" type="slidenum">
              <a:rPr lang="en-GB" altLang="en-US" sz="1000">
                <a:solidFill>
                  <a:srgbClr val="0074BC"/>
                </a:solidFill>
              </a:rPr>
              <a:pPr/>
              <a:t>21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25605" name="Picture 15">
            <a:extLst>
              <a:ext uri="{FF2B5EF4-FFF2-40B4-BE49-F238E27FC236}">
                <a16:creationId xmlns:a16="http://schemas.microsoft.com/office/drawing/2014/main" id="{D87B2909-7FB4-7A4E-A651-F38A7CF95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543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24ED4C0-A78D-34AB-D6CC-9E8AB2213D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0" descr="IMG_0553ban.jpg">
            <a:extLst>
              <a:ext uri="{FF2B5EF4-FFF2-40B4-BE49-F238E27FC236}">
                <a16:creationId xmlns:a16="http://schemas.microsoft.com/office/drawing/2014/main" id="{5143DD20-97D6-A515-7545-4F81133218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TextBox 12">
            <a:extLst>
              <a:ext uri="{FF2B5EF4-FFF2-40B4-BE49-F238E27FC236}">
                <a16:creationId xmlns:a16="http://schemas.microsoft.com/office/drawing/2014/main" id="{89E13F84-55CE-BFAA-2A1E-2D404533A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3232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Increase Focal Length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>
            <a:extLst>
              <a:ext uri="{FF2B5EF4-FFF2-40B4-BE49-F238E27FC236}">
                <a16:creationId xmlns:a16="http://schemas.microsoft.com/office/drawing/2014/main" id="{81B37346-A577-5712-FBA9-A491170B77C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514058-8468-4C6B-90C1-911CA6A549C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6627" name="Footer Placeholder 4">
            <a:extLst>
              <a:ext uri="{FF2B5EF4-FFF2-40B4-BE49-F238E27FC236}">
                <a16:creationId xmlns:a16="http://schemas.microsoft.com/office/drawing/2014/main" id="{D9076B58-F1F4-354B-9C36-B139BE53A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6628" name="Slide Number Placeholder 5">
            <a:extLst>
              <a:ext uri="{FF2B5EF4-FFF2-40B4-BE49-F238E27FC236}">
                <a16:creationId xmlns:a16="http://schemas.microsoft.com/office/drawing/2014/main" id="{0C7EE870-C2C8-4469-1CB3-F8B76C48C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9FFB105-4BAE-4605-8066-B3C4D96D1469}" type="slidenum">
              <a:rPr lang="en-GB" altLang="en-US" sz="1000">
                <a:solidFill>
                  <a:srgbClr val="0074BC"/>
                </a:solidFill>
              </a:rPr>
              <a:pPr/>
              <a:t>22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26629" name="Picture 7">
            <a:extLst>
              <a:ext uri="{FF2B5EF4-FFF2-40B4-BE49-F238E27FC236}">
                <a16:creationId xmlns:a16="http://schemas.microsoft.com/office/drawing/2014/main" id="{C62E3334-695C-80C1-C05A-0BFB23F83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28800"/>
            <a:ext cx="8628063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B15EA8-FD4B-6A7F-E54C-2C1F72D8E6C1}"/>
              </a:ext>
            </a:extLst>
          </p:cNvPr>
          <p:cNvSpPr txBox="1"/>
          <p:nvPr/>
        </p:nvSpPr>
        <p:spPr>
          <a:xfrm>
            <a:off x="1447800" y="5867400"/>
            <a:ext cx="5986463" cy="338138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Focal Length and Pointing changed by hand in feed coordinates</a:t>
            </a:r>
          </a:p>
        </p:txBody>
      </p:sp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1A1BB53-5FCF-265B-8B50-F4D05AB9EA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0" descr="IMG_0553ban.jpg">
            <a:extLst>
              <a:ext uri="{FF2B5EF4-FFF2-40B4-BE49-F238E27FC236}">
                <a16:creationId xmlns:a16="http://schemas.microsoft.com/office/drawing/2014/main" id="{56D5357B-E381-5078-6329-A6D0449BA2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TextBox 12">
            <a:extLst>
              <a:ext uri="{FF2B5EF4-FFF2-40B4-BE49-F238E27FC236}">
                <a16:creationId xmlns:a16="http://schemas.microsoft.com/office/drawing/2014/main" id="{46EAAAB3-94A0-D427-DC8E-D8342D64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4156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Feed Coor. System Changed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>
            <a:extLst>
              <a:ext uri="{FF2B5EF4-FFF2-40B4-BE49-F238E27FC236}">
                <a16:creationId xmlns:a16="http://schemas.microsoft.com/office/drawing/2014/main" id="{A4BF1C4C-15FF-EE7C-B883-32CE672BAEB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4BEF75-6D0E-491A-AEBC-00F3A9231EAA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7651" name="Footer Placeholder 4">
            <a:extLst>
              <a:ext uri="{FF2B5EF4-FFF2-40B4-BE49-F238E27FC236}">
                <a16:creationId xmlns:a16="http://schemas.microsoft.com/office/drawing/2014/main" id="{E94D21B4-FD6D-CDC5-995A-41C71B31D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7652" name="Slide Number Placeholder 5">
            <a:extLst>
              <a:ext uri="{FF2B5EF4-FFF2-40B4-BE49-F238E27FC236}">
                <a16:creationId xmlns:a16="http://schemas.microsoft.com/office/drawing/2014/main" id="{67908092-527C-F15E-16A2-2DBC671A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71AFDB1-053A-4F02-8B49-F6E820EE58B6}" type="slidenum">
              <a:rPr lang="en-GB" altLang="en-US" sz="1000">
                <a:solidFill>
                  <a:srgbClr val="0074BC"/>
                </a:solidFill>
              </a:rPr>
              <a:pPr/>
              <a:t>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7653" name="Rectangle 4">
            <a:extLst>
              <a:ext uri="{FF2B5EF4-FFF2-40B4-BE49-F238E27FC236}">
                <a16:creationId xmlns:a16="http://schemas.microsoft.com/office/drawing/2014/main" id="{DA65A0B9-EC4D-6FFF-A3ED-DC58E680A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7654" name="Picture 8">
            <a:extLst>
              <a:ext uri="{FF2B5EF4-FFF2-40B4-BE49-F238E27FC236}">
                <a16:creationId xmlns:a16="http://schemas.microsoft.com/office/drawing/2014/main" id="{83753A99-6292-F626-5FB1-B822570D8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7086600" cy="509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DB1F3A-8B5E-5266-A619-06F0B4B982AA}"/>
              </a:ext>
            </a:extLst>
          </p:cNvPr>
          <p:cNvSpPr txBox="1"/>
          <p:nvPr/>
        </p:nvSpPr>
        <p:spPr>
          <a:xfrm>
            <a:off x="381000" y="2819400"/>
            <a:ext cx="2690813" cy="7080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Arial" charset="0"/>
              </a:rPr>
              <a:t>CP Feeds Shift Peaks</a:t>
            </a:r>
          </a:p>
          <a:p>
            <a:pPr algn="ctr">
              <a:defRPr/>
            </a:pPr>
            <a:r>
              <a:rPr lang="en-US" sz="2000" dirty="0">
                <a:latin typeface="Arial" charset="0"/>
              </a:rPr>
              <a:t> in Symmetric Plane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76FE93-3DF7-B2CA-CDD2-062FC38423AA}"/>
              </a:ext>
            </a:extLst>
          </p:cNvPr>
          <p:cNvSpPr txBox="1"/>
          <p:nvPr/>
        </p:nvSpPr>
        <p:spPr>
          <a:xfrm>
            <a:off x="838200" y="2209800"/>
            <a:ext cx="2725738" cy="3381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LHC Feed Symmetric Plane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D9F571-9B8B-4A21-4A01-75D67524C3DA}"/>
              </a:ext>
            </a:extLst>
          </p:cNvPr>
          <p:cNvSpPr txBox="1"/>
          <p:nvPr/>
        </p:nvSpPr>
        <p:spPr>
          <a:xfrm>
            <a:off x="5105400" y="2667000"/>
            <a:ext cx="2759075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RHC Feed Symmetric Plane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4570D9-43AF-9CB4-EA73-DE5DFC747104}"/>
              </a:ext>
            </a:extLst>
          </p:cNvPr>
          <p:cNvSpPr txBox="1"/>
          <p:nvPr/>
        </p:nvSpPr>
        <p:spPr>
          <a:xfrm>
            <a:off x="4953000" y="1905000"/>
            <a:ext cx="1643063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Decreased Shift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w/ increased </a:t>
            </a:r>
            <a:r>
              <a:rPr lang="en-US" sz="1600" i="1" dirty="0">
                <a:latin typeface="Arial" charset="0"/>
              </a:rPr>
              <a:t>f</a:t>
            </a:r>
            <a:endParaRPr lang="en-US" sz="1600" dirty="0">
              <a:latin typeface="Arial" charset="0"/>
            </a:endParaRPr>
          </a:p>
        </p:txBody>
      </p:sp>
      <p:pic>
        <p:nvPicPr>
          <p:cNvPr id="1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012E0EB-625C-02DE-9136-1FFB973B95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16" descr="IMG_0553ban.jpg">
            <a:extLst>
              <a:ext uri="{FF2B5EF4-FFF2-40B4-BE49-F238E27FC236}">
                <a16:creationId xmlns:a16="http://schemas.microsoft.com/office/drawing/2014/main" id="{7B7F42F2-2385-B887-1666-156D57E6B5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1" name="TextBox 18">
            <a:extLst>
              <a:ext uri="{FF2B5EF4-FFF2-40B4-BE49-F238E27FC236}">
                <a16:creationId xmlns:a16="http://schemas.microsoft.com/office/drawing/2014/main" id="{13B2BFCC-3DBE-D106-ECAF-D3D064002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40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Increased Focal Length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>
            <a:extLst>
              <a:ext uri="{FF2B5EF4-FFF2-40B4-BE49-F238E27FC236}">
                <a16:creationId xmlns:a16="http://schemas.microsoft.com/office/drawing/2014/main" id="{7A2844BB-735F-A952-4C72-30CCBD0E22B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9803CD-FC5D-4180-9183-105F53F1A88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8675" name="Footer Placeholder 4">
            <a:extLst>
              <a:ext uri="{FF2B5EF4-FFF2-40B4-BE49-F238E27FC236}">
                <a16:creationId xmlns:a16="http://schemas.microsoft.com/office/drawing/2014/main" id="{9DAA87C3-3C75-038F-E9AD-7B9387643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8676" name="Slide Number Placeholder 5">
            <a:extLst>
              <a:ext uri="{FF2B5EF4-FFF2-40B4-BE49-F238E27FC236}">
                <a16:creationId xmlns:a16="http://schemas.microsoft.com/office/drawing/2014/main" id="{B600EE00-3EC1-9BCD-D94B-53876AF4C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7CD75A1F-CDD1-4D96-9654-31E3C142DE5B}" type="slidenum">
              <a:rPr lang="en-GB" altLang="en-US" sz="1000">
                <a:solidFill>
                  <a:srgbClr val="0074BC"/>
                </a:solidFill>
              </a:rPr>
              <a:pPr/>
              <a:t>24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8677" name="Rectangle 4">
            <a:extLst>
              <a:ext uri="{FF2B5EF4-FFF2-40B4-BE49-F238E27FC236}">
                <a16:creationId xmlns:a16="http://schemas.microsoft.com/office/drawing/2014/main" id="{2F359D57-A3AE-52D2-FF94-664EE51B0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8678" name="Picture 3">
            <a:extLst>
              <a:ext uri="{FF2B5EF4-FFF2-40B4-BE49-F238E27FC236}">
                <a16:creationId xmlns:a16="http://schemas.microsoft.com/office/drawing/2014/main" id="{626BC6C5-E40E-D4E2-0B12-57012A30C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467600" cy="510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B3039C-21E2-FAFA-C233-D1618709A9BB}"/>
              </a:ext>
            </a:extLst>
          </p:cNvPr>
          <p:cNvSpPr txBox="1"/>
          <p:nvPr/>
        </p:nvSpPr>
        <p:spPr>
          <a:xfrm>
            <a:off x="1524000" y="2514600"/>
            <a:ext cx="1881188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Linear Polarization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C0E1D8-3623-D4BF-41A5-759E13B35B4F}"/>
              </a:ext>
            </a:extLst>
          </p:cNvPr>
          <p:cNvSpPr txBox="1"/>
          <p:nvPr/>
        </p:nvSpPr>
        <p:spPr>
          <a:xfrm>
            <a:off x="5029200" y="2590800"/>
            <a:ext cx="2192338" cy="5842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Increased focal length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Decreases X-Pol.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160C736-8907-41E1-371E-08B8965169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12" descr="IMG_0553ban.jpg">
            <a:extLst>
              <a:ext uri="{FF2B5EF4-FFF2-40B4-BE49-F238E27FC236}">
                <a16:creationId xmlns:a16="http://schemas.microsoft.com/office/drawing/2014/main" id="{EA18039B-3BDB-FDE3-49C4-019E4FF456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TextBox 14">
            <a:extLst>
              <a:ext uri="{FF2B5EF4-FFF2-40B4-BE49-F238E27FC236}">
                <a16:creationId xmlns:a16="http://schemas.microsoft.com/office/drawing/2014/main" id="{85B57308-D1AF-A04A-4FB5-312772CBD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340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Increased Focal Length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>
            <a:extLst>
              <a:ext uri="{FF2B5EF4-FFF2-40B4-BE49-F238E27FC236}">
                <a16:creationId xmlns:a16="http://schemas.microsoft.com/office/drawing/2014/main" id="{47BF3B7F-6A4B-AA95-3131-D299DB08754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F7AB23-5B86-406E-9746-C8881E65FB6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7171" name="Footer Placeholder 4">
            <a:extLst>
              <a:ext uri="{FF2B5EF4-FFF2-40B4-BE49-F238E27FC236}">
                <a16:creationId xmlns:a16="http://schemas.microsoft.com/office/drawing/2014/main" id="{B8A95324-B7B4-1E0A-6C2C-F98DB0C59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7172" name="Slide Number Placeholder 5">
            <a:extLst>
              <a:ext uri="{FF2B5EF4-FFF2-40B4-BE49-F238E27FC236}">
                <a16:creationId xmlns:a16="http://schemas.microsoft.com/office/drawing/2014/main" id="{52EB1712-667C-EFEC-63AC-FB5845BBC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CBA81EC6-A83B-4192-A6C4-F543253F604D}" type="slidenum">
              <a:rPr lang="en-GB" altLang="en-US" sz="1000">
                <a:solidFill>
                  <a:srgbClr val="0074BC"/>
                </a:solidFill>
              </a:rPr>
              <a:pPr/>
              <a:t>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7173" name="Picture 2">
            <a:extLst>
              <a:ext uri="{FF2B5EF4-FFF2-40B4-BE49-F238E27FC236}">
                <a16:creationId xmlns:a16="http://schemas.microsoft.com/office/drawing/2014/main" id="{7BD7A14A-B1A3-DD14-8544-70DB9D62C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0613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47846BB-0B80-126B-2034-6F0CEF64E7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IMG_0553ban.jpg">
            <a:extLst>
              <a:ext uri="{FF2B5EF4-FFF2-40B4-BE49-F238E27FC236}">
                <a16:creationId xmlns:a16="http://schemas.microsoft.com/office/drawing/2014/main" id="{BD9E1387-CEBA-7F30-D250-9477F55F1D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Box 11">
            <a:extLst>
              <a:ext uri="{FF2B5EF4-FFF2-40B4-BE49-F238E27FC236}">
                <a16:creationId xmlns:a16="http://schemas.microsoft.com/office/drawing/2014/main" id="{3849E6A4-8CCF-BDEE-D886-3C5F6F5F1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>
            <a:extLst>
              <a:ext uri="{FF2B5EF4-FFF2-40B4-BE49-F238E27FC236}">
                <a16:creationId xmlns:a16="http://schemas.microsoft.com/office/drawing/2014/main" id="{6A04BAA7-93E5-6F54-30B0-B990EEBA814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F6C5A8-595D-4EA5-9E67-7F54C4D8085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8195" name="Footer Placeholder 4">
            <a:extLst>
              <a:ext uri="{FF2B5EF4-FFF2-40B4-BE49-F238E27FC236}">
                <a16:creationId xmlns:a16="http://schemas.microsoft.com/office/drawing/2014/main" id="{8019D647-0323-71A2-2782-16907ACEA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8196" name="Slide Number Placeholder 5">
            <a:extLst>
              <a:ext uri="{FF2B5EF4-FFF2-40B4-BE49-F238E27FC236}">
                <a16:creationId xmlns:a16="http://schemas.microsoft.com/office/drawing/2014/main" id="{3746C317-7927-2EAF-BAC7-AE5CD3E2E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B73BEE9-EE9A-4B46-8985-82F339145461}" type="slidenum">
              <a:rPr lang="en-GB" altLang="en-US" sz="1000">
                <a:solidFill>
                  <a:srgbClr val="0074BC"/>
                </a:solidFill>
              </a:rPr>
              <a:pPr/>
              <a:t>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8197" name="Picture 9">
            <a:extLst>
              <a:ext uri="{FF2B5EF4-FFF2-40B4-BE49-F238E27FC236}">
                <a16:creationId xmlns:a16="http://schemas.microsoft.com/office/drawing/2014/main" id="{B7F34252-DE78-B8DB-9AF7-722FF2FB7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483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03E78C3-DF1F-7B63-4681-DCB2BEECA1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9" descr="IMG_0553ban.jpg">
            <a:extLst>
              <a:ext uri="{FF2B5EF4-FFF2-40B4-BE49-F238E27FC236}">
                <a16:creationId xmlns:a16="http://schemas.microsoft.com/office/drawing/2014/main" id="{6F20CEC7-5DE5-856F-001C-989463C7F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Box 11">
            <a:extLst>
              <a:ext uri="{FF2B5EF4-FFF2-40B4-BE49-F238E27FC236}">
                <a16:creationId xmlns:a16="http://schemas.microsoft.com/office/drawing/2014/main" id="{8853D081-6EB7-94FA-B22A-B327C9DD7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72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>
            <a:extLst>
              <a:ext uri="{FF2B5EF4-FFF2-40B4-BE49-F238E27FC236}">
                <a16:creationId xmlns:a16="http://schemas.microsoft.com/office/drawing/2014/main" id="{613C3D22-CC38-F276-57AC-88D9683B8C3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BFDF6C-D421-42C9-8A80-7A7D121BAD9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9219" name="Footer Placeholder 4">
            <a:extLst>
              <a:ext uri="{FF2B5EF4-FFF2-40B4-BE49-F238E27FC236}">
                <a16:creationId xmlns:a16="http://schemas.microsoft.com/office/drawing/2014/main" id="{CD51491A-51F5-8954-645C-61F8D7D82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9220" name="Slide Number Placeholder 5">
            <a:extLst>
              <a:ext uri="{FF2B5EF4-FFF2-40B4-BE49-F238E27FC236}">
                <a16:creationId xmlns:a16="http://schemas.microsoft.com/office/drawing/2014/main" id="{D9547D85-ECFD-95D2-7383-B4E20A5DA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63AB6E0-5AB3-4A22-84C2-7C4356D44D91}" type="slidenum">
              <a:rPr lang="en-GB" altLang="en-US" sz="1000">
                <a:solidFill>
                  <a:srgbClr val="0074BC"/>
                </a:solidFill>
              </a:rPr>
              <a:pPr/>
              <a:t>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9221" name="Picture 2">
            <a:extLst>
              <a:ext uri="{FF2B5EF4-FFF2-40B4-BE49-F238E27FC236}">
                <a16:creationId xmlns:a16="http://schemas.microsoft.com/office/drawing/2014/main" id="{8DC5F678-3312-405A-3BDF-7CF8B56BF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41533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59859B2-1B11-0C90-B7E8-D1C657B610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 descr="IMG_0553ban.jpg">
            <a:extLst>
              <a:ext uri="{FF2B5EF4-FFF2-40B4-BE49-F238E27FC236}">
                <a16:creationId xmlns:a16="http://schemas.microsoft.com/office/drawing/2014/main" id="{2403D7AF-C1B3-B594-2202-B0A26FCAED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11">
            <a:extLst>
              <a:ext uri="{FF2B5EF4-FFF2-40B4-BE49-F238E27FC236}">
                <a16:creationId xmlns:a16="http://schemas.microsoft.com/office/drawing/2014/main" id="{1C5BA2C3-FE5F-761A-49DD-D6F3452A8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>
            <a:extLst>
              <a:ext uri="{FF2B5EF4-FFF2-40B4-BE49-F238E27FC236}">
                <a16:creationId xmlns:a16="http://schemas.microsoft.com/office/drawing/2014/main" id="{6CB75B03-8DFB-A394-729A-3D521F05121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AB964E-245C-47DE-9536-A3EC33A52031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0243" name="Footer Placeholder 4">
            <a:extLst>
              <a:ext uri="{FF2B5EF4-FFF2-40B4-BE49-F238E27FC236}">
                <a16:creationId xmlns:a16="http://schemas.microsoft.com/office/drawing/2014/main" id="{8F878F9B-EC6C-12AF-9F0F-804575A09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0244" name="Slide Number Placeholder 5">
            <a:extLst>
              <a:ext uri="{FF2B5EF4-FFF2-40B4-BE49-F238E27FC236}">
                <a16:creationId xmlns:a16="http://schemas.microsoft.com/office/drawing/2014/main" id="{996E7935-60D7-A944-7F63-433DE0EC1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303BA60-3D2E-4307-8109-C009F9046FDA}" type="slidenum">
              <a:rPr lang="en-GB" altLang="en-US" sz="1000">
                <a:solidFill>
                  <a:srgbClr val="0074BC"/>
                </a:solidFill>
              </a:rPr>
              <a:pPr/>
              <a:t>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0245" name="Picture 2">
            <a:extLst>
              <a:ext uri="{FF2B5EF4-FFF2-40B4-BE49-F238E27FC236}">
                <a16:creationId xmlns:a16="http://schemas.microsoft.com/office/drawing/2014/main" id="{E22F4F1F-4A1A-169E-D9E6-E937DD94D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803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AC26124-6A72-4870-97B5-E2A91572DE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 descr="IMG_0553ban.jpg">
            <a:extLst>
              <a:ext uri="{FF2B5EF4-FFF2-40B4-BE49-F238E27FC236}">
                <a16:creationId xmlns:a16="http://schemas.microsoft.com/office/drawing/2014/main" id="{373C4434-0FD0-915F-26D8-311FC131D4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11">
            <a:extLst>
              <a:ext uri="{FF2B5EF4-FFF2-40B4-BE49-F238E27FC236}">
                <a16:creationId xmlns:a16="http://schemas.microsoft.com/office/drawing/2014/main" id="{6DF4BCCA-B84F-2CED-FEEB-351DA9E86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>
            <a:extLst>
              <a:ext uri="{FF2B5EF4-FFF2-40B4-BE49-F238E27FC236}">
                <a16:creationId xmlns:a16="http://schemas.microsoft.com/office/drawing/2014/main" id="{49BAFE48-81A4-A03A-6B55-9F46DC28B36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3FF713-79B6-43B8-93CA-C47AE4ED252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7" name="Footer Placeholder 4">
            <a:extLst>
              <a:ext uri="{FF2B5EF4-FFF2-40B4-BE49-F238E27FC236}">
                <a16:creationId xmlns:a16="http://schemas.microsoft.com/office/drawing/2014/main" id="{1CECBC81-BD46-5374-52B2-C48CA5443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1268" name="Slide Number Placeholder 5">
            <a:extLst>
              <a:ext uri="{FF2B5EF4-FFF2-40B4-BE49-F238E27FC236}">
                <a16:creationId xmlns:a16="http://schemas.microsoft.com/office/drawing/2014/main" id="{A2151248-5766-E319-ED07-6CFCB346B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DE6F6D7-3E23-463C-B517-45215277AFC5}" type="slidenum">
              <a:rPr lang="en-GB" altLang="en-US" sz="1000">
                <a:solidFill>
                  <a:srgbClr val="0074BC"/>
                </a:solidFill>
              </a:rPr>
              <a:pPr/>
              <a:t>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DEC649A9-E643-CD17-F10B-1C46A001E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1270" name="Picture 10">
            <a:extLst>
              <a:ext uri="{FF2B5EF4-FFF2-40B4-BE49-F238E27FC236}">
                <a16:creationId xmlns:a16="http://schemas.microsoft.com/office/drawing/2014/main" id="{80B90E17-327F-5302-B6F1-9BF89C2D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80097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033D2BD-A59E-879C-3CD5-7B0977B1D5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0" descr="IMG_0553ban.jpg">
            <a:extLst>
              <a:ext uri="{FF2B5EF4-FFF2-40B4-BE49-F238E27FC236}">
                <a16:creationId xmlns:a16="http://schemas.microsoft.com/office/drawing/2014/main" id="{D6266FB5-A55D-2A47-5FDE-06C1B2E613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12">
            <a:extLst>
              <a:ext uri="{FF2B5EF4-FFF2-40B4-BE49-F238E27FC236}">
                <a16:creationId xmlns:a16="http://schemas.microsoft.com/office/drawing/2014/main" id="{ACAC3B2A-B544-7720-A088-AFB2A0ED9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68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Modify Single_Cut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>
            <a:extLst>
              <a:ext uri="{FF2B5EF4-FFF2-40B4-BE49-F238E27FC236}">
                <a16:creationId xmlns:a16="http://schemas.microsoft.com/office/drawing/2014/main" id="{BE277166-7828-34CC-36A9-335B436B8BC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0E8925-0ED0-4341-834D-0FC02C4F7649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2291" name="Footer Placeholder 4">
            <a:extLst>
              <a:ext uri="{FF2B5EF4-FFF2-40B4-BE49-F238E27FC236}">
                <a16:creationId xmlns:a16="http://schemas.microsoft.com/office/drawing/2014/main" id="{35FA3A42-1551-84BC-DC83-33A13059C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2292" name="Slide Number Placeholder 5">
            <a:extLst>
              <a:ext uri="{FF2B5EF4-FFF2-40B4-BE49-F238E27FC236}">
                <a16:creationId xmlns:a16="http://schemas.microsoft.com/office/drawing/2014/main" id="{99699AAA-7D20-3C27-CE61-B7D33451B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C956D08-58D4-4214-8307-B2D94AF81D08}" type="slidenum">
              <a:rPr lang="en-GB" altLang="en-US" sz="1000">
                <a:solidFill>
                  <a:srgbClr val="0074BC"/>
                </a:solidFill>
              </a:rPr>
              <a:pPr/>
              <a:t>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2293" name="Picture 10">
            <a:extLst>
              <a:ext uri="{FF2B5EF4-FFF2-40B4-BE49-F238E27FC236}">
                <a16:creationId xmlns:a16="http://schemas.microsoft.com/office/drawing/2014/main" id="{E8869008-1249-5839-F280-ED246ACB2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803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156290C-3A91-9149-DDD8-E30DB4EEB6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1" descr="IMG_0553ban.jpg">
            <a:extLst>
              <a:ext uri="{FF2B5EF4-FFF2-40B4-BE49-F238E27FC236}">
                <a16:creationId xmlns:a16="http://schemas.microsoft.com/office/drawing/2014/main" id="{6A8296DC-FBCA-7227-B92A-3E87316A65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13">
            <a:extLst>
              <a:ext uri="{FF2B5EF4-FFF2-40B4-BE49-F238E27FC236}">
                <a16:creationId xmlns:a16="http://schemas.microsoft.com/office/drawing/2014/main" id="{5A5407F8-9ECF-BFFC-987F-828C2DB3D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461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Automatic Gaussian Beam Feed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>
            <a:extLst>
              <a:ext uri="{FF2B5EF4-FFF2-40B4-BE49-F238E27FC236}">
                <a16:creationId xmlns:a16="http://schemas.microsoft.com/office/drawing/2014/main" id="{FEE3F853-27CE-7E46-5AF9-A4EFBFECD0E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CB12BE8-43A9-4F52-A4CA-B61645DACF7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5" name="Footer Placeholder 4">
            <a:extLst>
              <a:ext uri="{FF2B5EF4-FFF2-40B4-BE49-F238E27FC236}">
                <a16:creationId xmlns:a16="http://schemas.microsoft.com/office/drawing/2014/main" id="{F589B3B6-0EA0-F361-FD3D-590658F2F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3316" name="Slide Number Placeholder 5">
            <a:extLst>
              <a:ext uri="{FF2B5EF4-FFF2-40B4-BE49-F238E27FC236}">
                <a16:creationId xmlns:a16="http://schemas.microsoft.com/office/drawing/2014/main" id="{41A18813-08F3-633A-AE77-933490AF5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510E5ABD-50F9-4293-A4E9-169DD077D89F}" type="slidenum">
              <a:rPr lang="en-GB" altLang="en-US" sz="1000">
                <a:solidFill>
                  <a:srgbClr val="0074BC"/>
                </a:solidFill>
              </a:rPr>
              <a:pPr/>
              <a:t>9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3317" name="Picture 11">
            <a:extLst>
              <a:ext uri="{FF2B5EF4-FFF2-40B4-BE49-F238E27FC236}">
                <a16:creationId xmlns:a16="http://schemas.microsoft.com/office/drawing/2014/main" id="{4FFCA9D3-C9E0-32F6-C7BA-C39994FF2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3F193BC-F927-4449-E59A-5CD5431742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0" descr="IMG_0553ban.jpg">
            <a:extLst>
              <a:ext uri="{FF2B5EF4-FFF2-40B4-BE49-F238E27FC236}">
                <a16:creationId xmlns:a16="http://schemas.microsoft.com/office/drawing/2014/main" id="{925E6A69-B8E9-5968-17F7-054DC276D4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Box 12">
            <a:extLst>
              <a:ext uri="{FF2B5EF4-FFF2-40B4-BE49-F238E27FC236}">
                <a16:creationId xmlns:a16="http://schemas.microsoft.com/office/drawing/2014/main" id="{BD97EA9B-887B-5783-DCF9-19112A8EF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540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Automatic Feed Pointing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2075</TotalTime>
  <Words>379</Words>
  <Application>Microsoft Office PowerPoint</Application>
  <PresentationFormat>On-screen Show (4:3)</PresentationFormat>
  <Paragraphs>154</Paragraphs>
  <Slides>24</Slides>
  <Notes>24</Notes>
  <HiddenSlides>0</HiddenSlides>
  <MMClips>24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Times</vt:lpstr>
      <vt:lpstr>Times New Roman</vt:lpstr>
      <vt:lpstr>TICRA_MASTER</vt:lpstr>
      <vt:lpstr>Offset Reflector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71</cp:revision>
  <dcterms:created xsi:type="dcterms:W3CDTF">2009-06-10T18:17:44Z</dcterms:created>
  <dcterms:modified xsi:type="dcterms:W3CDTF">2023-10-17T20:05:23Z</dcterms:modified>
</cp:coreProperties>
</file>