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59" r:id="rId3"/>
    <p:sldId id="260" r:id="rId4"/>
    <p:sldId id="299" r:id="rId5"/>
    <p:sldId id="300" r:id="rId6"/>
    <p:sldId id="301" r:id="rId7"/>
    <p:sldId id="290" r:id="rId8"/>
    <p:sldId id="261" r:id="rId9"/>
    <p:sldId id="262" r:id="rId10"/>
    <p:sldId id="263" r:id="rId11"/>
    <p:sldId id="297" r:id="rId12"/>
    <p:sldId id="296" r:id="rId13"/>
    <p:sldId id="295" r:id="rId14"/>
    <p:sldId id="266" r:id="rId15"/>
    <p:sldId id="298" r:id="rId16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F6D73716-4D63-1C5C-B6E2-A23D49C17A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488FA17B-D5CB-0EAC-C75F-C346A73926D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C8D801D0-0D66-7B6A-F08F-0AADE684835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FDDF118D-81F8-A4BA-BAED-7D7F0A4046B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9686CA4E-055D-4325-9D93-349838E6519A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C9A89C46-E891-3904-2EFD-A9DBB28979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529431DF-0363-179F-DB78-5C6EF92F1CF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51488A80-28C8-DC2A-2ECF-FE95CDAB99D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BEEB6E7D-54D5-8BC7-CA76-C4026E884F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E3624B80-E5FF-78CD-4F8E-E9F972CFC3C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>
            <a:extLst>
              <a:ext uri="{FF2B5EF4-FFF2-40B4-BE49-F238E27FC236}">
                <a16:creationId xmlns:a16="http://schemas.microsoft.com/office/drawing/2014/main" id="{DA1584F7-CA26-64E2-7C38-6BB10D08E77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4A06D02E-620F-4964-8567-F70BB0BAF702}" type="slidenum">
              <a:rPr lang="da-DK" altLang="en-US"/>
              <a:pPr/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C8437520-0364-2603-519B-359BBB2285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EB56071-353E-47D3-84A7-D1CF0BC649B7}" type="slidenum">
              <a:rPr lang="da-DK" altLang="en-US" sz="1300"/>
              <a:pPr/>
              <a:t>1</a:t>
            </a:fld>
            <a:endParaRPr lang="da-DK" altLang="en-US" sz="13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9949F8CE-7678-C439-2426-9BD0B606EA3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5972479E-9157-E194-DC39-CAF1D74F24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B0AEDE20-E726-E81E-B7EC-594A71DCF2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618883F-B9BD-4D28-8D96-03F0CF825A09}" type="slidenum">
              <a:rPr lang="da-DK" altLang="en-US" sz="1300"/>
              <a:pPr/>
              <a:t>10</a:t>
            </a:fld>
            <a:endParaRPr lang="da-DK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C0750457-6264-4500-2337-E3E941ACF66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877FF860-E028-F87B-CC38-1BBCA1B38F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A51867DF-423C-716D-70E7-90116EC09C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98B02E-EEEC-4097-BCC5-FC2A55082A7E}" type="slidenum">
              <a:rPr lang="da-DK" altLang="en-US" sz="1300"/>
              <a:pPr/>
              <a:t>11</a:t>
            </a:fld>
            <a:endParaRPr lang="da-DK" altLang="en-US" sz="13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44D34520-525F-C9FB-7C5C-E6D3A3541BA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A84E45FB-B1CE-93D8-3BBD-14D76EDA9B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0856CF3B-FCC4-DC37-9074-96239C7F9D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A8670B-6CAB-40D2-8116-9D9DBE9D38C6}" type="slidenum">
              <a:rPr lang="da-DK" altLang="en-US" sz="1300"/>
              <a:pPr/>
              <a:t>12</a:t>
            </a:fld>
            <a:endParaRPr lang="da-DK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23C59E3-CD90-47DD-6E51-7C81003BC87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75C03216-4F9A-E847-6053-E27CA80086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A26A1976-CD39-743D-B44B-D5C31A643C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EB6F8F-EBF1-4C5B-B54C-8AC1F01995BA}" type="slidenum">
              <a:rPr lang="da-DK" altLang="en-US" sz="1300"/>
              <a:pPr/>
              <a:t>13</a:t>
            </a:fld>
            <a:endParaRPr lang="da-DK" altLang="en-US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F90C5758-51B2-7E0C-709C-3C3F98BD5F6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2D7A89F5-C86C-75A7-390B-825EEFE8F3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59363758-4CD2-F66E-F3C8-D9C623957CD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3D2CBF-E976-4FC1-A2FF-2F8A85A763B1}" type="slidenum">
              <a:rPr lang="da-DK" altLang="en-US" sz="1300"/>
              <a:pPr/>
              <a:t>14</a:t>
            </a:fld>
            <a:endParaRPr lang="da-DK" altLang="en-US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CE9F61A5-930D-46AE-87E1-130E59B5011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48A49580-ED3A-6787-1BC7-371DCD35A3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4A715BD8-B90E-8B68-534A-D41D9855B7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AD4520-48DE-4C1C-BDA1-D28C2EE20861}" type="slidenum">
              <a:rPr lang="da-DK" altLang="en-US" sz="1300"/>
              <a:pPr/>
              <a:t>15</a:t>
            </a:fld>
            <a:endParaRPr lang="da-DK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7CBCB615-5E40-DB09-E28D-5F44B0B6B4A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D9B298CC-2756-43F7-D9C1-C3C32FB0CE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F6A330CF-A90B-981C-BDDA-8F7A7777D24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093655-500B-4B9E-9217-93DE4292BE14}" type="slidenum">
              <a:rPr lang="da-DK" altLang="en-US" sz="1300"/>
              <a:pPr/>
              <a:t>2</a:t>
            </a:fld>
            <a:endParaRPr lang="da-DK" altLang="en-US" sz="13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F602FC0E-0F29-ACAE-D1F0-83505C64BE0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BB5C8CCE-AAE0-2FF0-DBC9-8414A5ACB2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2A2F6887-BDD5-3622-C542-CB1672B24E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3B724E-1B4B-4E2A-9204-68A429B256FE}" type="slidenum">
              <a:rPr lang="da-DK" altLang="en-US" sz="1300"/>
              <a:pPr/>
              <a:t>3</a:t>
            </a:fld>
            <a:endParaRPr lang="da-DK" altLang="en-US" sz="13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522E37FF-3A7B-972C-AC9B-993E5D78C0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AAE2D76B-914C-E722-FF30-C56FA960B8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81681397-6234-4D94-A3E1-C4BAC7538B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265C97-4461-4833-B40A-D3E2BAF6C131}" type="slidenum">
              <a:rPr lang="da-DK" altLang="en-US" sz="1300"/>
              <a:pPr/>
              <a:t>4</a:t>
            </a:fld>
            <a:endParaRPr lang="da-DK" altLang="en-US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97132639-7B65-21BE-2444-6B1FD41CEC0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16E6A687-1B08-BB97-FD08-0748540B94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DCF20DE5-B65F-2154-ECAC-08BD182A52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76536A8-36B2-497D-8A6F-F0A3F6E00768}" type="slidenum">
              <a:rPr lang="da-DK" altLang="en-US" sz="1300"/>
              <a:pPr/>
              <a:t>5</a:t>
            </a:fld>
            <a:endParaRPr lang="da-DK" altLang="en-US" sz="13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60091208-A968-3104-69A2-D012B258E46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26CB4250-1292-5B5A-0F3B-A143EBC7D9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75BC05F4-0292-66E7-4710-FC641DD1C1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C8F184B-DF28-41C8-8D31-4A790ADD0171}" type="slidenum">
              <a:rPr lang="da-DK" altLang="en-US" sz="1300"/>
              <a:pPr/>
              <a:t>6</a:t>
            </a:fld>
            <a:endParaRPr lang="da-DK" altLang="en-US" sz="13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DFAC832B-6331-D804-4853-C306902854B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F9BF3B4-E7D6-4F19-7BCF-9ED0C248FB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A5C4709A-BE6A-CE2D-928C-F76A08CB96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23A7D4-C356-4715-9DA2-721FE43B6101}" type="slidenum">
              <a:rPr lang="da-DK" altLang="en-US" sz="1300"/>
              <a:pPr/>
              <a:t>7</a:t>
            </a:fld>
            <a:endParaRPr lang="da-DK" altLang="en-US" sz="13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8208D1DB-FB29-5E43-2536-AC3FB8F9C3A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74C4C289-278A-E313-E485-D4A2968ECD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59E98152-87EF-4D15-E9C1-5E48994096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A7075E9-7339-4F2D-BB07-821FCE02E160}" type="slidenum">
              <a:rPr lang="da-DK" altLang="en-US" sz="1300"/>
              <a:pPr/>
              <a:t>8</a:t>
            </a:fld>
            <a:endParaRPr lang="da-DK" altLang="en-US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99E6DC96-7B1B-2318-1ECD-761CD15797A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2EAECEDC-3A1E-CBC8-F727-1CB1CCFED4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4B943F31-CC9C-D063-A667-431447927F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E449804-77CE-47E4-B748-B2A8721941FE}" type="slidenum">
              <a:rPr lang="da-DK" altLang="en-US" sz="1300"/>
              <a:pPr/>
              <a:t>9</a:t>
            </a:fld>
            <a:endParaRPr lang="da-DK" altLang="en-US" sz="13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7813AD2E-3CB9-1876-5BFC-5EA6F10A2C8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0B3D5DD6-4C7C-F542-42E0-F8B2938A97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621CF880-FEDF-9B5D-A656-B489655085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B8A4F-416E-4CDD-AACC-8997DB6D6D3E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79BE2802-03B3-7385-E50A-7682A16808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F9D86D1E-CBE8-9495-4753-EAC2755D8E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26E0163C-7BBC-4F4F-A17B-A64EDF3B41D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2306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7F3C15AB-C966-32CE-339A-B9252D7F49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4F674-2BC4-4347-9EBB-FB9807237B7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054E30A1-F30D-3E65-2C2F-A30D0B2CAB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868489F5-8B71-CE1E-E146-EDA6E7660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22B80309-EB31-4D32-BFF1-D6A2F501184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6550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09AE94DC-BC17-FD83-D819-DF26A2FBF2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3BC81-CBCF-4D47-BA37-9D432968CA3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4AC46E65-3562-D344-8B6C-C6A0298909D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0539AEC9-B016-87E4-CAF4-E856FE7D84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60FC845-0E17-42A2-A492-24603D183C5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2363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8DD765A7-B731-C6F7-B63E-5060451B2D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A4369-0F2B-43A7-8221-93B8D2D2F58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FCBE51D8-68B2-DA87-0653-6F08268934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280BB4D2-7A9D-F65D-E58F-9990CB4990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1C12387-870F-4357-8AF5-CA8749FBE3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9381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57888EEC-8A21-753D-E652-62124329D6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F95A9-67BB-4324-A115-15B0C8B9C759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812B0FD2-CFC2-8E3B-E9BF-52DAED4B03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DE2AFF47-411C-9C43-2084-7F96D01E2C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42CE9A94-61F0-4B35-944B-DB6585D2B6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05851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6F9EBBCF-588F-999D-F801-D143A60730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23873-E789-4D38-86F7-A4C603F57A3D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7F5B32CF-4341-1DF2-9B0D-18E6DE172A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00D73BCA-1DF0-CE07-E519-4123E8100C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92D12D79-8C92-4110-9EE8-8EA45509E87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943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A7981FD9-BADB-5D64-C215-7204CC528E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9E235-3F6F-4909-B270-25E8C4694CE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663BC273-B890-E8F0-28A0-7B441F1B19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>
            <a:extLst>
              <a:ext uri="{FF2B5EF4-FFF2-40B4-BE49-F238E27FC236}">
                <a16:creationId xmlns:a16="http://schemas.microsoft.com/office/drawing/2014/main" id="{D46EE964-987A-A7E0-D961-0D7FBDB9C4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ED30632-B248-4911-A283-856EEEDE78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541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5CE76F94-2F5F-DDC7-C3F5-CB1BE0A750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FC846-B99C-4511-A7F0-FE85EE986D3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id="{E98EF1B3-FBCE-5764-B422-93A794C141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487816AC-3FF2-D000-A322-B5A20223E8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B49B23FA-5177-4E67-986B-5EE6AD74CB6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55918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>
            <a:extLst>
              <a:ext uri="{FF2B5EF4-FFF2-40B4-BE49-F238E27FC236}">
                <a16:creationId xmlns:a16="http://schemas.microsoft.com/office/drawing/2014/main" id="{884B965B-B278-CC1B-706A-916E5052377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B5454D-1055-4646-B505-E5310EC3C3AD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7233892B-686B-E05B-35CB-C17D33C963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891F3EAF-FB90-3749-F39B-75C2D0C940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2EF0529-3A60-4F98-B713-FF28FEC232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5636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99774360-B300-3005-5706-584D830798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A720F-E60D-45F2-89E3-1D3FDB1B2729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3B095B9B-EE2B-F9F1-9D56-77D7B3F709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3C7FB469-087D-60B1-C6B5-EF8ECF7AD4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CA3F216-9C7A-4998-8DE9-5B82A500032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7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1AF6D764-48AE-0AF3-F6A6-98029D5525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AF66B-7C2E-47F7-8AC0-9AD554D61C86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F5DAF448-46CD-6E2E-4CCA-643C3B20F2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4148973-2EE6-84D8-2F04-2B951D8D89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FC8D494A-EDB7-46EA-B165-254A346913D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384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  <a:extLst>
              <a:ext uri="{FF2B5EF4-FFF2-40B4-BE49-F238E27FC236}">
                <a16:creationId xmlns:a16="http://schemas.microsoft.com/office/drawing/2014/main" id="{65477E22-FA15-FC84-05BC-217A0A047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  <a:latin typeface="Arial" charset="0"/>
              </a:rPr>
              <a:t>www.ticra.com</a:t>
            </a:r>
          </a:p>
        </p:txBody>
      </p:sp>
      <p:sp>
        <p:nvSpPr>
          <p:cNvPr id="1051" name="Rectangle 27">
            <a:extLst>
              <a:ext uri="{FF2B5EF4-FFF2-40B4-BE49-F238E27FC236}">
                <a16:creationId xmlns:a16="http://schemas.microsoft.com/office/drawing/2014/main" id="{9731407C-071F-EE3E-902C-01B48F420D5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fld id="{E0E7C627-E1A6-40B8-9FC5-9D7C4C9B5D4A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>
            <a:extLst>
              <a:ext uri="{FF2B5EF4-FFF2-40B4-BE49-F238E27FC236}">
                <a16:creationId xmlns:a16="http://schemas.microsoft.com/office/drawing/2014/main" id="{3EDC7687-6883-191E-91D4-31B2B3F62F1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>
            <a:extLst>
              <a:ext uri="{FF2B5EF4-FFF2-40B4-BE49-F238E27FC236}">
                <a16:creationId xmlns:a16="http://schemas.microsoft.com/office/drawing/2014/main" id="{1879F441-52BB-AA16-70B8-4C5A1DC8B6F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r>
              <a:rPr lang="en-GB" altLang="en-US"/>
              <a:t>Page </a:t>
            </a:r>
            <a:fld id="{2662AA0F-7B43-4D05-A820-4091430B6F89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0" name="Rectangle 32">
            <a:extLst>
              <a:ext uri="{FF2B5EF4-FFF2-40B4-BE49-F238E27FC236}">
                <a16:creationId xmlns:a16="http://schemas.microsoft.com/office/drawing/2014/main" id="{88CEB66A-1565-1A47-E68E-B72EC81FE0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1" name="Rectangle 34">
            <a:extLst>
              <a:ext uri="{FF2B5EF4-FFF2-40B4-BE49-F238E27FC236}">
                <a16:creationId xmlns:a16="http://schemas.microsoft.com/office/drawing/2014/main" id="{54982A8D-4C81-0873-DC25-280E5488D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1" r:id="rId2"/>
    <p:sldLayoutId id="2147483942" r:id="rId3"/>
    <p:sldLayoutId id="2147483943" r:id="rId4"/>
    <p:sldLayoutId id="2147483944" r:id="rId5"/>
    <p:sldLayoutId id="2147483950" r:id="rId6"/>
    <p:sldLayoutId id="2147483951" r:id="rId7"/>
    <p:sldLayoutId id="2147483945" r:id="rId8"/>
    <p:sldLayoutId id="2147483946" r:id="rId9"/>
    <p:sldLayoutId id="2147483947" r:id="rId10"/>
    <p:sldLayoutId id="214748394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 panose="02020603050405020304" pitchFamily="18" charset="0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>
            <a:extLst>
              <a:ext uri="{FF2B5EF4-FFF2-40B4-BE49-F238E27FC236}">
                <a16:creationId xmlns:a16="http://schemas.microsoft.com/office/drawing/2014/main" id="{D17E2021-A1FD-E7DC-F55E-A45EB7C01D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0">
                <a:solidFill>
                  <a:srgbClr val="000000"/>
                </a:solidFill>
                <a:latin typeface="Times New Roman" panose="02020603050405020304" pitchFamily="18" charset="0"/>
              </a:rPr>
              <a:t>Single Reflector Analysis using GRASP Student Version by TICRA  </a:t>
            </a:r>
            <a:b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5123" name="Subtitle 10">
            <a:extLst>
              <a:ext uri="{FF2B5EF4-FFF2-40B4-BE49-F238E27FC236}">
                <a16:creationId xmlns:a16="http://schemas.microsoft.com/office/drawing/2014/main" id="{19D1CD93-7A93-569D-B856-82595B8149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Tom Milligan </a:t>
            </a:r>
            <a:r>
              <a:rPr lang="en-US" altLang="en-US">
                <a:hlinkClick r:id="rId5"/>
              </a:rPr>
              <a:t>tmilligan@ieee.org</a:t>
            </a:r>
            <a:endParaRPr lang="en-US" altLang="en-US"/>
          </a:p>
          <a:p>
            <a:pPr eaLnBrk="1" hangingPunct="1"/>
            <a:r>
              <a:rPr lang="en-US" altLang="en-US"/>
              <a:t>www.antennadesigner.org</a:t>
            </a:r>
          </a:p>
          <a:p>
            <a:pPr eaLnBrk="1" hangingPunct="1"/>
            <a:endParaRPr lang="en-US" altLang="en-US"/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3F6CAAC4-15EA-1CC8-0DE4-D89815196B5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2863C38-2006-418C-A85C-24A62EFB14EE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B9F5D14B-9C28-7992-CF1F-4AA77488C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5126" name="Slide Number Placeholder 5">
            <a:extLst>
              <a:ext uri="{FF2B5EF4-FFF2-40B4-BE49-F238E27FC236}">
                <a16:creationId xmlns:a16="http://schemas.microsoft.com/office/drawing/2014/main" id="{4065C929-B970-A4FF-CE07-1489B098D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AB0A263-986B-41B6-90D7-35A71D641683}" type="slidenum">
              <a:rPr lang="en-GB" altLang="en-US" sz="1000">
                <a:solidFill>
                  <a:srgbClr val="0074BC"/>
                </a:solidFill>
              </a:rPr>
              <a:pPr/>
              <a:t>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7" name="Rectangle 4">
            <a:extLst>
              <a:ext uri="{FF2B5EF4-FFF2-40B4-BE49-F238E27FC236}">
                <a16:creationId xmlns:a16="http://schemas.microsoft.com/office/drawing/2014/main" id="{FAF9DE08-31E1-CDF1-790F-393BFB53E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319507D-FB61-A9BA-885F-3EB48010B1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IMG_0553ban.jpg">
            <a:extLst>
              <a:ext uri="{FF2B5EF4-FFF2-40B4-BE49-F238E27FC236}">
                <a16:creationId xmlns:a16="http://schemas.microsoft.com/office/drawing/2014/main" id="{DB04C074-5190-3672-5687-4F4201B1E1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>
            <a:extLst>
              <a:ext uri="{FF2B5EF4-FFF2-40B4-BE49-F238E27FC236}">
                <a16:creationId xmlns:a16="http://schemas.microsoft.com/office/drawing/2014/main" id="{E797B804-4E48-DC22-55E5-AFC88A51438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F7B471-0450-45EC-B846-F7D5B633484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39" name="Footer Placeholder 4">
            <a:extLst>
              <a:ext uri="{FF2B5EF4-FFF2-40B4-BE49-F238E27FC236}">
                <a16:creationId xmlns:a16="http://schemas.microsoft.com/office/drawing/2014/main" id="{03CB0E19-D1DB-A25F-175C-6343BEEF8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3422BAB4-DE19-1C00-4DE3-5E6C5E762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5AF0BEF-971A-40EE-A5DF-006CFAF9821D}" type="slidenum">
              <a:rPr lang="en-GB" altLang="en-US" sz="1000">
                <a:solidFill>
                  <a:srgbClr val="0074BC"/>
                </a:solidFill>
              </a:rPr>
              <a:pPr/>
              <a:t>10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4341" name="Picture 12">
            <a:extLst>
              <a:ext uri="{FF2B5EF4-FFF2-40B4-BE49-F238E27FC236}">
                <a16:creationId xmlns:a16="http://schemas.microsoft.com/office/drawing/2014/main" id="{6965B042-BDBE-5EF2-0550-9FC1C86CF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2136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8D0D19D-1FEA-97D4-BEAE-8D91A46BF650}"/>
              </a:ext>
            </a:extLst>
          </p:cNvPr>
          <p:cNvSpPr txBox="1"/>
          <p:nvPr/>
        </p:nvSpPr>
        <p:spPr>
          <a:xfrm>
            <a:off x="1600200" y="21336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Arrow for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B7501F-89C6-845E-1A57-3417D45866E5}"/>
              </a:ext>
            </a:extLst>
          </p:cNvPr>
          <p:cNvSpPr txBox="1"/>
          <p:nvPr/>
        </p:nvSpPr>
        <p:spPr>
          <a:xfrm>
            <a:off x="5638800" y="4800600"/>
            <a:ext cx="24384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Reflector</a:t>
            </a:r>
          </a:p>
        </p:txBody>
      </p:sp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F55A311-6836-F6C5-81A2-F78450DA4C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1" descr="IMG_0553ban.jpg">
            <a:extLst>
              <a:ext uri="{FF2B5EF4-FFF2-40B4-BE49-F238E27FC236}">
                <a16:creationId xmlns:a16="http://schemas.microsoft.com/office/drawing/2014/main" id="{13B74B81-E21E-0960-8E92-2EEB2BF877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TextBox 13">
            <a:extLst>
              <a:ext uri="{FF2B5EF4-FFF2-40B4-BE49-F238E27FC236}">
                <a16:creationId xmlns:a16="http://schemas.microsoft.com/office/drawing/2014/main" id="{36D5AF5A-F639-16E8-7260-2B3A5B208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7A661C7C-42C0-ABE1-B287-586AF8A3FE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5363" name="Date Placeholder 3">
            <a:extLst>
              <a:ext uri="{FF2B5EF4-FFF2-40B4-BE49-F238E27FC236}">
                <a16:creationId xmlns:a16="http://schemas.microsoft.com/office/drawing/2014/main" id="{88309907-DD20-2001-DC2E-266AA6656A8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D4D11C-2ABB-4FFC-93AE-855A7E1E3FE6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4" name="Footer Placeholder 4">
            <a:extLst>
              <a:ext uri="{FF2B5EF4-FFF2-40B4-BE49-F238E27FC236}">
                <a16:creationId xmlns:a16="http://schemas.microsoft.com/office/drawing/2014/main" id="{75DEE454-F6CB-F42C-E428-055DC12B8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5365" name="Slide Number Placeholder 5">
            <a:extLst>
              <a:ext uri="{FF2B5EF4-FFF2-40B4-BE49-F238E27FC236}">
                <a16:creationId xmlns:a16="http://schemas.microsoft.com/office/drawing/2014/main" id="{A47D0E60-723D-78D0-783F-1B5FD62CD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AFA9BC89-4265-4ACF-9097-6D2E8FFEFC9B}" type="slidenum">
              <a:rPr lang="en-GB" altLang="en-US" sz="1000">
                <a:solidFill>
                  <a:srgbClr val="0074BC"/>
                </a:solidFill>
              </a:rPr>
              <a:pPr/>
              <a:t>11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6" name="Rectangle 4">
            <a:extLst>
              <a:ext uri="{FF2B5EF4-FFF2-40B4-BE49-F238E27FC236}">
                <a16:creationId xmlns:a16="http://schemas.microsoft.com/office/drawing/2014/main" id="{8FAA751C-D81E-EDA4-E48D-4AD3FBB33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5367" name="Picture 15">
            <a:extLst>
              <a:ext uri="{FF2B5EF4-FFF2-40B4-BE49-F238E27FC236}">
                <a16:creationId xmlns:a16="http://schemas.microsoft.com/office/drawing/2014/main" id="{5766C540-F42C-7D40-0E4A-C32C8072F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797242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0826FF4-1D33-544A-3818-A658CC5256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1" descr="IMG_0553ban.jpg">
            <a:extLst>
              <a:ext uri="{FF2B5EF4-FFF2-40B4-BE49-F238E27FC236}">
                <a16:creationId xmlns:a16="http://schemas.microsoft.com/office/drawing/2014/main" id="{300BCE1C-2D5D-5E24-0467-6143CBD1EF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0" name="TextBox 13">
            <a:extLst>
              <a:ext uri="{FF2B5EF4-FFF2-40B4-BE49-F238E27FC236}">
                <a16:creationId xmlns:a16="http://schemas.microsoft.com/office/drawing/2014/main" id="{55F58BB6-A091-4533-7642-F2673C3B5F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44878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Add 2</a:t>
            </a:r>
            <a:r>
              <a:rPr lang="en-US" altLang="en-US" baseline="30000">
                <a:solidFill>
                  <a:schemeClr val="bg1"/>
                </a:solidFill>
              </a:rPr>
              <a:t>nd</a:t>
            </a:r>
            <a:r>
              <a:rPr lang="en-US" altLang="en-US">
                <a:solidFill>
                  <a:schemeClr val="bg1"/>
                </a:solidFill>
              </a:rPr>
              <a:t> Backlobe Field Storage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>
            <a:extLst>
              <a:ext uri="{FF2B5EF4-FFF2-40B4-BE49-F238E27FC236}">
                <a16:creationId xmlns:a16="http://schemas.microsoft.com/office/drawing/2014/main" id="{8EEBD5B5-41C0-96F4-7224-3BB3FC05A3C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A8EAF0-39E3-4BF8-A664-272D9E4A449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7" name="Footer Placeholder 4">
            <a:extLst>
              <a:ext uri="{FF2B5EF4-FFF2-40B4-BE49-F238E27FC236}">
                <a16:creationId xmlns:a16="http://schemas.microsoft.com/office/drawing/2014/main" id="{A39B34C9-0010-53CE-E588-A343D73EC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ED4FD783-8138-9B51-3C08-408E0B1A3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30047C8-8C3C-4F2E-94ED-A7EF9A757A86}" type="slidenum">
              <a:rPr lang="en-GB" altLang="en-US" sz="1000">
                <a:solidFill>
                  <a:srgbClr val="0074BC"/>
                </a:solidFill>
              </a:rPr>
              <a:pPr/>
              <a:t>12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6389" name="Picture 12">
            <a:extLst>
              <a:ext uri="{FF2B5EF4-FFF2-40B4-BE49-F238E27FC236}">
                <a16:creationId xmlns:a16="http://schemas.microsoft.com/office/drawing/2014/main" id="{7E76322A-B850-012C-BF60-F3C0A60E1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102475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BBE27F6-862E-A0AE-00E1-DF0039DF4BC7}"/>
              </a:ext>
            </a:extLst>
          </p:cNvPr>
          <p:cNvSpPr txBox="1"/>
          <p:nvPr/>
        </p:nvSpPr>
        <p:spPr>
          <a:xfrm>
            <a:off x="1600200" y="21336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Arrow for Analysis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DD7D98E-5089-ABA3-5F47-F8360E898DF7}"/>
              </a:ext>
            </a:extLst>
          </p:cNvPr>
          <p:cNvSpPr txBox="1"/>
          <p:nvPr/>
        </p:nvSpPr>
        <p:spPr>
          <a:xfrm>
            <a:off x="5791200" y="4724400"/>
            <a:ext cx="24384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Reflector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9461862-0401-ECB6-332F-E2DD6F38DC7F}"/>
              </a:ext>
            </a:extLst>
          </p:cNvPr>
          <p:cNvSpPr txBox="1"/>
          <p:nvPr/>
        </p:nvSpPr>
        <p:spPr>
          <a:xfrm>
            <a:off x="1828800" y="4191000"/>
            <a:ext cx="2362200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More PO &amp; PTD pts.</a:t>
            </a: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3EE2218-F42A-ECFC-6134-F2596F42E5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2" descr="IMG_0553ban.jpg">
            <a:extLst>
              <a:ext uri="{FF2B5EF4-FFF2-40B4-BE49-F238E27FC236}">
                <a16:creationId xmlns:a16="http://schemas.microsoft.com/office/drawing/2014/main" id="{E6FAC559-555A-F444-D775-4F34E87AB3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5" name="TextBox 15">
            <a:extLst>
              <a:ext uri="{FF2B5EF4-FFF2-40B4-BE49-F238E27FC236}">
                <a16:creationId xmlns:a16="http://schemas.microsoft.com/office/drawing/2014/main" id="{945D8715-420F-6DB9-8975-0923C06FB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12032B57-DE5E-9693-9161-6A7493CE80E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7AFFF8C-6BAD-42E9-8AA5-C102EABC95D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686A3D87-1444-EB74-0199-7FAC37DC7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EA095361-B162-F0C7-8542-B0566E91A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4FF54640-1F22-434F-82BF-7EA6780FF4AD}" type="slidenum">
              <a:rPr lang="en-GB" altLang="en-US" sz="1000">
                <a:solidFill>
                  <a:srgbClr val="0074BC"/>
                </a:solidFill>
              </a:rPr>
              <a:pPr/>
              <a:t>13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3" name="Rectangle 4">
            <a:extLst>
              <a:ext uri="{FF2B5EF4-FFF2-40B4-BE49-F238E27FC236}">
                <a16:creationId xmlns:a16="http://schemas.microsoft.com/office/drawing/2014/main" id="{A5433D31-B42A-F29E-C408-3D0D506F5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7414" name="Picture 13">
            <a:extLst>
              <a:ext uri="{FF2B5EF4-FFF2-40B4-BE49-F238E27FC236}">
                <a16:creationId xmlns:a16="http://schemas.microsoft.com/office/drawing/2014/main" id="{69F3DEFD-3598-E4F8-4C56-CE400324CD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686800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7FDCC99-9ECF-D9D0-05C4-B4C3FF5629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0" descr="IMG_0553ban.jpg">
            <a:extLst>
              <a:ext uri="{FF2B5EF4-FFF2-40B4-BE49-F238E27FC236}">
                <a16:creationId xmlns:a16="http://schemas.microsoft.com/office/drawing/2014/main" id="{196ADE1A-973F-8C1E-A348-FFEBEB9665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Box 12">
            <a:extLst>
              <a:ext uri="{FF2B5EF4-FFF2-40B4-BE49-F238E27FC236}">
                <a16:creationId xmlns:a16="http://schemas.microsoft.com/office/drawing/2014/main" id="{2415175B-FFE1-D249-FFC9-DFCEF8798B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>
            <a:extLst>
              <a:ext uri="{FF2B5EF4-FFF2-40B4-BE49-F238E27FC236}">
                <a16:creationId xmlns:a16="http://schemas.microsoft.com/office/drawing/2014/main" id="{24A7C194-0E57-1E16-80E9-3B8771907AF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BC4D843-B2DB-4892-A18D-A8615C0D9ED1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5" name="Footer Placeholder 4">
            <a:extLst>
              <a:ext uri="{FF2B5EF4-FFF2-40B4-BE49-F238E27FC236}">
                <a16:creationId xmlns:a16="http://schemas.microsoft.com/office/drawing/2014/main" id="{77923A81-A554-C18E-FAF2-CF22B67BB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D6AC9068-DB83-FDA5-394E-6E10E96E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268884C7-7571-46E6-9A60-EEB46654A769}" type="slidenum">
              <a:rPr lang="en-GB" altLang="en-US" sz="1000">
                <a:solidFill>
                  <a:srgbClr val="0074BC"/>
                </a:solidFill>
              </a:rPr>
              <a:pPr/>
              <a:t>14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7" name="Rectangle 4">
            <a:extLst>
              <a:ext uri="{FF2B5EF4-FFF2-40B4-BE49-F238E27FC236}">
                <a16:creationId xmlns:a16="http://schemas.microsoft.com/office/drawing/2014/main" id="{C6DC7E13-33D1-4A37-6EEA-5A60EE723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8438" name="Picture 12">
            <a:extLst>
              <a:ext uri="{FF2B5EF4-FFF2-40B4-BE49-F238E27FC236}">
                <a16:creationId xmlns:a16="http://schemas.microsoft.com/office/drawing/2014/main" id="{134B2E8B-4141-B77E-B4B5-CFF102C41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78486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ABDB2C8-E473-1680-09D6-022310C59BCA}"/>
              </a:ext>
            </a:extLst>
          </p:cNvPr>
          <p:cNvSpPr txBox="1"/>
          <p:nvPr/>
        </p:nvSpPr>
        <p:spPr>
          <a:xfrm>
            <a:off x="3429000" y="3810000"/>
            <a:ext cx="1481138" cy="33813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Spillover Lobe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D23E7C-14F1-79C4-A2D0-ECE81DFD9477}"/>
              </a:ext>
            </a:extLst>
          </p:cNvPr>
          <p:cNvSpPr txBox="1"/>
          <p:nvPr/>
        </p:nvSpPr>
        <p:spPr>
          <a:xfrm>
            <a:off x="1371600" y="1905000"/>
            <a:ext cx="1222375" cy="338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Beam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0691A3-9A42-B917-F59B-4206C2EBD889}"/>
              </a:ext>
            </a:extLst>
          </p:cNvPr>
          <p:cNvSpPr txBox="1"/>
          <p:nvPr/>
        </p:nvSpPr>
        <p:spPr>
          <a:xfrm>
            <a:off x="7162800" y="4114800"/>
            <a:ext cx="1152525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Back Lobe</a:t>
            </a:r>
          </a:p>
        </p:txBody>
      </p:sp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3CE9689-8BBA-10DB-A755-DFBB88356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4" descr="IMG_0553ban.jpg">
            <a:extLst>
              <a:ext uri="{FF2B5EF4-FFF2-40B4-BE49-F238E27FC236}">
                <a16:creationId xmlns:a16="http://schemas.microsoft.com/office/drawing/2014/main" id="{82BED130-73F9-17D9-12A4-FE4C865670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TextBox 18">
            <a:extLst>
              <a:ext uri="{FF2B5EF4-FFF2-40B4-BE49-F238E27FC236}">
                <a16:creationId xmlns:a16="http://schemas.microsoft.com/office/drawing/2014/main" id="{D5526369-A167-3246-A6DC-98786AE1B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268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Full </a:t>
            </a:r>
            <a:r>
              <a:rPr lang="el-GR" altLang="en-US">
                <a:solidFill>
                  <a:schemeClr val="bg1"/>
                </a:solidFill>
              </a:rPr>
              <a:t>θ</a:t>
            </a:r>
            <a:r>
              <a:rPr lang="en-US" altLang="en-US">
                <a:solidFill>
                  <a:schemeClr val="bg1"/>
                </a:solidFill>
              </a:rPr>
              <a:t> Pattern 0° Plane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6FDBD3BA-F965-A148-4E44-BAF7CFDF2F9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DB5C4D3-6438-4643-B691-54CBC97BC1F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589E9BD1-6C2C-527C-1A3C-28DA99EAD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9E4EBAE7-6023-C1FF-E36C-314A875D2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7D075D16-6DF4-498F-874F-025343DCA0EE}" type="slidenum">
              <a:rPr lang="en-GB" altLang="en-US" sz="1000">
                <a:solidFill>
                  <a:srgbClr val="0074BC"/>
                </a:solidFill>
              </a:rPr>
              <a:pPr/>
              <a:t>15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9461" name="Picture 10">
            <a:extLst>
              <a:ext uri="{FF2B5EF4-FFF2-40B4-BE49-F238E27FC236}">
                <a16:creationId xmlns:a16="http://schemas.microsoft.com/office/drawing/2014/main" id="{BB8FAEB3-FC9A-EFED-38BC-3613573FB2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74676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F60B104-0A22-3908-04AB-0C82F4F3F221}"/>
              </a:ext>
            </a:extLst>
          </p:cNvPr>
          <p:cNvSpPr txBox="1"/>
          <p:nvPr/>
        </p:nvSpPr>
        <p:spPr>
          <a:xfrm>
            <a:off x="3962400" y="3810000"/>
            <a:ext cx="1481138" cy="33813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Spillover Lobe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6103AF-CCB7-C28E-7D2F-B31303AE9E9A}"/>
              </a:ext>
            </a:extLst>
          </p:cNvPr>
          <p:cNvSpPr txBox="1"/>
          <p:nvPr/>
        </p:nvSpPr>
        <p:spPr>
          <a:xfrm>
            <a:off x="1447800" y="1981200"/>
            <a:ext cx="1222375" cy="338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Beam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AD89F8-763B-365F-DAAA-1354FCC8BEDB}"/>
              </a:ext>
            </a:extLst>
          </p:cNvPr>
          <p:cNvSpPr txBox="1"/>
          <p:nvPr/>
        </p:nvSpPr>
        <p:spPr>
          <a:xfrm>
            <a:off x="7010400" y="4114800"/>
            <a:ext cx="1152525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Back Lobe</a:t>
            </a:r>
          </a:p>
        </p:txBody>
      </p:sp>
      <p:pic>
        <p:nvPicPr>
          <p:cNvPr id="1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3684769-DBEF-8377-662B-1DCED4A559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7" descr="IMG_0553ban.jpg">
            <a:extLst>
              <a:ext uri="{FF2B5EF4-FFF2-40B4-BE49-F238E27FC236}">
                <a16:creationId xmlns:a16="http://schemas.microsoft.com/office/drawing/2014/main" id="{C1901316-9DE0-B2FF-0185-AD858AEBFA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TextBox 19">
            <a:extLst>
              <a:ext uri="{FF2B5EF4-FFF2-40B4-BE49-F238E27FC236}">
                <a16:creationId xmlns:a16="http://schemas.microsoft.com/office/drawing/2014/main" id="{A971866A-06FB-97A1-D5A1-EAE4B7B05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344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Full </a:t>
            </a:r>
            <a:r>
              <a:rPr lang="el-GR" altLang="en-US">
                <a:solidFill>
                  <a:schemeClr val="bg1"/>
                </a:solidFill>
              </a:rPr>
              <a:t>θ</a:t>
            </a:r>
            <a:r>
              <a:rPr lang="en-US" altLang="en-US">
                <a:solidFill>
                  <a:schemeClr val="bg1"/>
                </a:solidFill>
              </a:rPr>
              <a:t> Pattern 45° Plane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0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>
            <a:extLst>
              <a:ext uri="{FF2B5EF4-FFF2-40B4-BE49-F238E27FC236}">
                <a16:creationId xmlns:a16="http://schemas.microsoft.com/office/drawing/2014/main" id="{279DF2D3-F763-25DA-5C94-1D08FE87E76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A59318-740B-4A01-9525-BD16C2DF0258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6147" name="Footer Placeholder 4">
            <a:extLst>
              <a:ext uri="{FF2B5EF4-FFF2-40B4-BE49-F238E27FC236}">
                <a16:creationId xmlns:a16="http://schemas.microsoft.com/office/drawing/2014/main" id="{8A966A24-9377-A919-4E5F-EF868CBC2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4BF0BBA1-6BDA-6E38-FCDC-20E74AE15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AA11118-9C43-43C4-A395-3F4923633C24}" type="slidenum">
              <a:rPr lang="en-GB" altLang="en-US" sz="1000">
                <a:solidFill>
                  <a:srgbClr val="0074BC"/>
                </a:solidFill>
              </a:rPr>
              <a:pPr/>
              <a:t>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6149" name="Picture 8">
            <a:extLst>
              <a:ext uri="{FF2B5EF4-FFF2-40B4-BE49-F238E27FC236}">
                <a16:creationId xmlns:a16="http://schemas.microsoft.com/office/drawing/2014/main" id="{26B7EDB2-6235-7185-55D1-7A66F2113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219200"/>
            <a:ext cx="3810000" cy="535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62D6735-AD41-CD3D-E4C0-AE179B3C99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9" descr="IMG_0553ban.jpg">
            <a:extLst>
              <a:ext uri="{FF2B5EF4-FFF2-40B4-BE49-F238E27FC236}">
                <a16:creationId xmlns:a16="http://schemas.microsoft.com/office/drawing/2014/main" id="{313D31D9-5585-90DB-3E1D-9DA88B77A6B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Box 11">
            <a:extLst>
              <a:ext uri="{FF2B5EF4-FFF2-40B4-BE49-F238E27FC236}">
                <a16:creationId xmlns:a16="http://schemas.microsoft.com/office/drawing/2014/main" id="{B341B666-3A4F-3801-9EEA-4734A66F73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3795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Single Reflector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>
            <a:extLst>
              <a:ext uri="{FF2B5EF4-FFF2-40B4-BE49-F238E27FC236}">
                <a16:creationId xmlns:a16="http://schemas.microsoft.com/office/drawing/2014/main" id="{30207ACE-7ACC-5CE7-DD1C-854EAF1EED6C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4FCFBC-D3F9-44A1-AAEA-92220EABC29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940669F2-2B9F-27A4-86C9-483311AAB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64048941-554E-D412-12C0-B104F80DB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874243A5-CEA8-45E6-ADB5-83C67440E360}" type="slidenum">
              <a:rPr lang="en-GB" altLang="en-US" sz="1000">
                <a:solidFill>
                  <a:srgbClr val="0074BC"/>
                </a:solidFill>
              </a:rPr>
              <a:pPr/>
              <a:t>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7173" name="Picture 9">
            <a:extLst>
              <a:ext uri="{FF2B5EF4-FFF2-40B4-BE49-F238E27FC236}">
                <a16:creationId xmlns:a16="http://schemas.microsoft.com/office/drawing/2014/main" id="{08AA09DF-6973-E222-8ADD-3895AA5DA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7924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67FEDC5-BB64-CCE1-6C44-4DA84A1DE0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9" descr="IMG_0553ban.jpg">
            <a:extLst>
              <a:ext uri="{FF2B5EF4-FFF2-40B4-BE49-F238E27FC236}">
                <a16:creationId xmlns:a16="http://schemas.microsoft.com/office/drawing/2014/main" id="{8AEBF441-937F-EA84-A7D0-C362628A58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TextBox 11">
            <a:extLst>
              <a:ext uri="{FF2B5EF4-FFF2-40B4-BE49-F238E27FC236}">
                <a16:creationId xmlns:a16="http://schemas.microsoft.com/office/drawing/2014/main" id="{05138E65-7BD9-9C0A-5EEC-ED718562B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>
            <a:extLst>
              <a:ext uri="{FF2B5EF4-FFF2-40B4-BE49-F238E27FC236}">
                <a16:creationId xmlns:a16="http://schemas.microsoft.com/office/drawing/2014/main" id="{C093B0BF-A639-18D9-A87B-EBFC45DC0229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2B12C10-A81C-48B4-B4E8-E681A44F32D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5" name="Footer Placeholder 4">
            <a:extLst>
              <a:ext uri="{FF2B5EF4-FFF2-40B4-BE49-F238E27FC236}">
                <a16:creationId xmlns:a16="http://schemas.microsoft.com/office/drawing/2014/main" id="{C76F4E8F-FD40-CB40-5B70-FC4BFEC01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8196" name="Slide Number Placeholder 5">
            <a:extLst>
              <a:ext uri="{FF2B5EF4-FFF2-40B4-BE49-F238E27FC236}">
                <a16:creationId xmlns:a16="http://schemas.microsoft.com/office/drawing/2014/main" id="{607EAE83-318F-195F-2B11-A56580A1E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4580310-7D4E-4F4A-8F21-60C8C3DC3745}" type="slidenum">
              <a:rPr lang="en-GB" altLang="en-US" sz="1000">
                <a:solidFill>
                  <a:srgbClr val="0074BC"/>
                </a:solidFill>
              </a:rPr>
              <a:pPr/>
              <a:t>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7" name="Rectangle 4">
            <a:extLst>
              <a:ext uri="{FF2B5EF4-FFF2-40B4-BE49-F238E27FC236}">
                <a16:creationId xmlns:a16="http://schemas.microsoft.com/office/drawing/2014/main" id="{1A5EFD9B-2CB2-E289-6385-F031795E6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8198" name="Picture 2">
            <a:extLst>
              <a:ext uri="{FF2B5EF4-FFF2-40B4-BE49-F238E27FC236}">
                <a16:creationId xmlns:a16="http://schemas.microsoft.com/office/drawing/2014/main" id="{ECC8ED9F-3689-FB95-9743-02B853315E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04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1381D0C-2194-98B1-E1A4-B0F6834036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10" descr="IMG_0553ban.jpg">
            <a:extLst>
              <a:ext uri="{FF2B5EF4-FFF2-40B4-BE49-F238E27FC236}">
                <a16:creationId xmlns:a16="http://schemas.microsoft.com/office/drawing/2014/main" id="{F0FF7EEB-3B77-12F1-323F-997813EED0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1" name="TextBox 12">
            <a:extLst>
              <a:ext uri="{FF2B5EF4-FFF2-40B4-BE49-F238E27FC236}">
                <a16:creationId xmlns:a16="http://schemas.microsoft.com/office/drawing/2014/main" id="{C35F9A4C-F5CB-D74C-703E-D093460B49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3629D008-619C-C841-31D3-92F8E9412E6A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A8587B-B3BF-453B-82B7-E9BB7DA4F484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A2F8D539-8CD4-9BFB-83E7-FF0F589CA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96452E34-4EA9-CC7B-EA79-CF2FCA51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80482083-D704-484D-80EA-BB1D08BE242A}" type="slidenum">
              <a:rPr lang="en-GB" altLang="en-US" sz="1000">
                <a:solidFill>
                  <a:srgbClr val="0074BC"/>
                </a:solidFill>
              </a:rPr>
              <a:pPr/>
              <a:t>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9221" name="Picture 2">
            <a:extLst>
              <a:ext uri="{FF2B5EF4-FFF2-40B4-BE49-F238E27FC236}">
                <a16:creationId xmlns:a16="http://schemas.microsoft.com/office/drawing/2014/main" id="{E3F8EF84-69BF-7296-1566-647D39341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47800"/>
            <a:ext cx="8204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6B3A4FF-F408-0320-40D1-15E03CDAC6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9" descr="IMG_0553ban.jpg">
            <a:extLst>
              <a:ext uri="{FF2B5EF4-FFF2-40B4-BE49-F238E27FC236}">
                <a16:creationId xmlns:a16="http://schemas.microsoft.com/office/drawing/2014/main" id="{9E918F9F-7513-3B22-B260-D9588A17F1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11">
            <a:extLst>
              <a:ext uri="{FF2B5EF4-FFF2-40B4-BE49-F238E27FC236}">
                <a16:creationId xmlns:a16="http://schemas.microsoft.com/office/drawing/2014/main" id="{03BA595D-B004-8A15-B3A3-211AACB80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>
            <a:extLst>
              <a:ext uri="{FF2B5EF4-FFF2-40B4-BE49-F238E27FC236}">
                <a16:creationId xmlns:a16="http://schemas.microsoft.com/office/drawing/2014/main" id="{1F78BC8A-4639-BC9B-C2DA-255FE07AA47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2104011-2975-44DD-BEE3-71B67A73D1F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243" name="Footer Placeholder 4">
            <a:extLst>
              <a:ext uri="{FF2B5EF4-FFF2-40B4-BE49-F238E27FC236}">
                <a16:creationId xmlns:a16="http://schemas.microsoft.com/office/drawing/2014/main" id="{0979FD92-E2AC-2704-96C3-00CCA236C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0244" name="Slide Number Placeholder 5">
            <a:extLst>
              <a:ext uri="{FF2B5EF4-FFF2-40B4-BE49-F238E27FC236}">
                <a16:creationId xmlns:a16="http://schemas.microsoft.com/office/drawing/2014/main" id="{24CCB79E-CCFA-E9BB-B8FC-8D58849F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8C1996B9-674D-4393-AFF1-BF5B977393AE}" type="slidenum">
              <a:rPr lang="en-GB" altLang="en-US" sz="1000">
                <a:solidFill>
                  <a:srgbClr val="0074BC"/>
                </a:solidFill>
              </a:rPr>
              <a:pPr/>
              <a:t>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0245" name="Picture 2">
            <a:extLst>
              <a:ext uri="{FF2B5EF4-FFF2-40B4-BE49-F238E27FC236}">
                <a16:creationId xmlns:a16="http://schemas.microsoft.com/office/drawing/2014/main" id="{66AF4CF3-4959-57D3-4E3C-F6628217C2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631113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F609364-8B6C-ADBC-5112-7253348FA8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 descr="IMG_0553ban.jpg">
            <a:extLst>
              <a:ext uri="{FF2B5EF4-FFF2-40B4-BE49-F238E27FC236}">
                <a16:creationId xmlns:a16="http://schemas.microsoft.com/office/drawing/2014/main" id="{F4346B3A-639F-4F10-893B-FA9BA7DBB9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Box 11">
            <a:extLst>
              <a:ext uri="{FF2B5EF4-FFF2-40B4-BE49-F238E27FC236}">
                <a16:creationId xmlns:a16="http://schemas.microsoft.com/office/drawing/2014/main" id="{D0054DAE-3421-1F60-B24E-10CA50C9B3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3744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Single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B42A406E-6A12-2624-CD67-22DA3C31E2E7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61A0511-801C-49CA-B3EC-20B7A112BBCF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A88F8E81-E72D-D0D7-F11A-5F2013896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39AFB0C2-B4BE-4F89-1297-E5E061144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1665491C-56E0-47C9-ABCF-9E00B4AFFF42}" type="slidenum">
              <a:rPr lang="en-GB" altLang="en-US" sz="1000">
                <a:solidFill>
                  <a:srgbClr val="0074BC"/>
                </a:solidFill>
              </a:rPr>
              <a:pPr/>
              <a:t>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D874C6A3-7CF1-2214-3599-2AF80C677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270" name="Picture 10">
            <a:extLst>
              <a:ext uri="{FF2B5EF4-FFF2-40B4-BE49-F238E27FC236}">
                <a16:creationId xmlns:a16="http://schemas.microsoft.com/office/drawing/2014/main" id="{2D4B5488-8232-9369-2C6A-A1A0FF6F9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83296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3CA3F35-7565-201F-973C-AF0C2074BD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0" descr="IMG_0553ban.jpg">
            <a:extLst>
              <a:ext uri="{FF2B5EF4-FFF2-40B4-BE49-F238E27FC236}">
                <a16:creationId xmlns:a16="http://schemas.microsoft.com/office/drawing/2014/main" id="{866B659F-F559-8F44-DA98-9183EFF9FF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TextBox 12">
            <a:extLst>
              <a:ext uri="{FF2B5EF4-FFF2-40B4-BE49-F238E27FC236}">
                <a16:creationId xmlns:a16="http://schemas.microsoft.com/office/drawing/2014/main" id="{845338F2-4F77-AAB3-E106-6B0670864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68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Modify Single_Cut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>
            <a:extLst>
              <a:ext uri="{FF2B5EF4-FFF2-40B4-BE49-F238E27FC236}">
                <a16:creationId xmlns:a16="http://schemas.microsoft.com/office/drawing/2014/main" id="{54260F95-BCA1-F7F8-ABD2-FA9536D4E47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328E91F-A86C-42C0-835E-827697AF1C42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2291" name="Footer Placeholder 4">
            <a:extLst>
              <a:ext uri="{FF2B5EF4-FFF2-40B4-BE49-F238E27FC236}">
                <a16:creationId xmlns:a16="http://schemas.microsoft.com/office/drawing/2014/main" id="{1A0AE019-BBE7-9F85-D87F-E4B7D2C79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2292" name="Slide Number Placeholder 5">
            <a:extLst>
              <a:ext uri="{FF2B5EF4-FFF2-40B4-BE49-F238E27FC236}">
                <a16:creationId xmlns:a16="http://schemas.microsoft.com/office/drawing/2014/main" id="{77DC4AA1-D238-AE5A-5C51-B43B67241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7A7E6070-7473-4ED7-9816-ADBFDEA8B92F}" type="slidenum">
              <a:rPr lang="en-GB" altLang="en-US" sz="1000">
                <a:solidFill>
                  <a:srgbClr val="0074BC"/>
                </a:solidFill>
              </a:rPr>
              <a:pPr/>
              <a:t>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2293" name="Picture 10">
            <a:extLst>
              <a:ext uri="{FF2B5EF4-FFF2-40B4-BE49-F238E27FC236}">
                <a16:creationId xmlns:a16="http://schemas.microsoft.com/office/drawing/2014/main" id="{88F8F89A-1F53-F1A1-7AE6-54A3EFAC9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26FC17A-BC81-7207-2CF1-F474587C4C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0" descr="IMG_0553ban.jpg">
            <a:extLst>
              <a:ext uri="{FF2B5EF4-FFF2-40B4-BE49-F238E27FC236}">
                <a16:creationId xmlns:a16="http://schemas.microsoft.com/office/drawing/2014/main" id="{80A14C8F-1D8D-ED4A-1FB6-9B308DD474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2">
            <a:extLst>
              <a:ext uri="{FF2B5EF4-FFF2-40B4-BE49-F238E27FC236}">
                <a16:creationId xmlns:a16="http://schemas.microsoft.com/office/drawing/2014/main" id="{016E769E-DE7E-F762-EC4C-7FFD0CDD8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381000"/>
            <a:ext cx="461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45C570B7-B104-00B4-6CE9-308A0B3A48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3315" name="Date Placeholder 3">
            <a:extLst>
              <a:ext uri="{FF2B5EF4-FFF2-40B4-BE49-F238E27FC236}">
                <a16:creationId xmlns:a16="http://schemas.microsoft.com/office/drawing/2014/main" id="{445F4B91-2295-FAA3-FC2B-5FF2A533A10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6B098F-41C3-4C6B-A7C5-6FACE4ACF31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6" name="Footer Placeholder 4">
            <a:extLst>
              <a:ext uri="{FF2B5EF4-FFF2-40B4-BE49-F238E27FC236}">
                <a16:creationId xmlns:a16="http://schemas.microsoft.com/office/drawing/2014/main" id="{B90CC311-99AB-069B-C3F0-03571D847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3317" name="Slide Number Placeholder 5">
            <a:extLst>
              <a:ext uri="{FF2B5EF4-FFF2-40B4-BE49-F238E27FC236}">
                <a16:creationId xmlns:a16="http://schemas.microsoft.com/office/drawing/2014/main" id="{9FC8DA2E-E53C-0DE1-D7EA-EF477F44D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D74E03DB-BC4A-4A58-BEBD-3E90FD3EBE02}" type="slidenum">
              <a:rPr lang="en-GB" altLang="en-US" sz="1000">
                <a:solidFill>
                  <a:srgbClr val="0074BC"/>
                </a:solidFill>
              </a:rPr>
              <a:pPr/>
              <a:t>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8" name="Rectangle 4">
            <a:extLst>
              <a:ext uri="{FF2B5EF4-FFF2-40B4-BE49-F238E27FC236}">
                <a16:creationId xmlns:a16="http://schemas.microsoft.com/office/drawing/2014/main" id="{61642097-89A9-CF47-5914-C119626B5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3319" name="Picture 11">
            <a:extLst>
              <a:ext uri="{FF2B5EF4-FFF2-40B4-BE49-F238E27FC236}">
                <a16:creationId xmlns:a16="http://schemas.microsoft.com/office/drawing/2014/main" id="{CDB99EF9-C3AC-1C11-500E-32484AED5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7993063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96381C2-C650-B04C-0832-283D0493FB1C}"/>
              </a:ext>
            </a:extLst>
          </p:cNvPr>
          <p:cNvSpPr txBox="1"/>
          <p:nvPr/>
        </p:nvSpPr>
        <p:spPr>
          <a:xfrm>
            <a:off x="2895600" y="50292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Automatically Generated Command List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EC2E36-BECA-EB1B-57B5-D1DA6098F8AC}"/>
              </a:ext>
            </a:extLst>
          </p:cNvPr>
          <p:cNvSpPr txBox="1"/>
          <p:nvPr/>
        </p:nvSpPr>
        <p:spPr>
          <a:xfrm>
            <a:off x="2590800" y="4038600"/>
            <a:ext cx="5826125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Adding Feed Radiation gives Correct Behind Reflector Pattern</a:t>
            </a:r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004F178-B896-2EEF-43AB-DF4577A9B4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791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6" descr="IMG_0553ban.jpg">
            <a:extLst>
              <a:ext uri="{FF2B5EF4-FFF2-40B4-BE49-F238E27FC236}">
                <a16:creationId xmlns:a16="http://schemas.microsoft.com/office/drawing/2014/main" id="{A06C838E-149E-C397-C0EB-5BED60D712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TextBox 18">
            <a:extLst>
              <a:ext uri="{FF2B5EF4-FFF2-40B4-BE49-F238E27FC236}">
                <a16:creationId xmlns:a16="http://schemas.microsoft.com/office/drawing/2014/main" id="{3FDD6DFF-6FA9-0F65-C2E1-3C025A649D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1936</TotalTime>
  <Words>234</Words>
  <Application>Microsoft Office PowerPoint</Application>
  <PresentationFormat>On-screen Show (4:3)</PresentationFormat>
  <Paragraphs>92</Paragraphs>
  <Slides>15</Slides>
  <Notes>15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</vt:lpstr>
      <vt:lpstr>Times New Roman</vt:lpstr>
      <vt:lpstr>TICRA_MASTER</vt:lpstr>
      <vt:lpstr>Single Reflector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56</cp:revision>
  <dcterms:created xsi:type="dcterms:W3CDTF">2009-06-10T18:17:44Z</dcterms:created>
  <dcterms:modified xsi:type="dcterms:W3CDTF">2023-10-17T20:07:06Z</dcterms:modified>
</cp:coreProperties>
</file>